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81" r:id="rId4"/>
    <p:sldId id="283" r:id="rId5"/>
    <p:sldId id="258" r:id="rId6"/>
    <p:sldId id="282" r:id="rId7"/>
    <p:sldId id="285" r:id="rId8"/>
    <p:sldId id="257" r:id="rId9"/>
    <p:sldId id="274" r:id="rId10"/>
    <p:sldId id="259" r:id="rId11"/>
    <p:sldId id="260" r:id="rId12"/>
    <p:sldId id="273" r:id="rId13"/>
    <p:sldId id="262" r:id="rId14"/>
    <p:sldId id="261" r:id="rId15"/>
    <p:sldId id="275" r:id="rId16"/>
    <p:sldId id="263" r:id="rId17"/>
    <p:sldId id="264" r:id="rId18"/>
    <p:sldId id="276" r:id="rId19"/>
    <p:sldId id="265" r:id="rId20"/>
    <p:sldId id="266" r:id="rId21"/>
    <p:sldId id="267" r:id="rId22"/>
    <p:sldId id="268" r:id="rId23"/>
    <p:sldId id="269" r:id="rId24"/>
    <p:sldId id="270" r:id="rId25"/>
    <p:sldId id="271" r:id="rId26"/>
    <p:sldId id="272" r:id="rId27"/>
    <p:sldId id="284" r:id="rId28"/>
    <p:sldId id="278" r:id="rId29"/>
    <p:sldId id="277" r:id="rId30"/>
    <p:sldId id="279"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59CF56-8170-1541-B963-969969F7F0A4}" v="45" dt="2018-08-02T19:07:09.0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652" autoAdjust="0"/>
  </p:normalViewPr>
  <p:slideViewPr>
    <p:cSldViewPr snapToGrid="0">
      <p:cViewPr varScale="1">
        <p:scale>
          <a:sx n="90" d="100"/>
          <a:sy n="90" d="100"/>
        </p:scale>
        <p:origin x="35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shar Anand" userId="dee251f9de0bea46" providerId="LiveId" clId="{21ED2FE8-41B7-FB44-BC51-B628BD111D75}"/>
    <pc:docChg chg="undo custSel modSld">
      <pc:chgData name="Tushar Anand" userId="dee251f9de0bea46" providerId="LiveId" clId="{21ED2FE8-41B7-FB44-BC51-B628BD111D75}" dt="2018-07-02T16:06:02.293" v="29"/>
      <pc:docMkLst>
        <pc:docMk/>
      </pc:docMkLst>
      <pc:sldChg chg="addSp">
        <pc:chgData name="Tushar Anand" userId="dee251f9de0bea46" providerId="LiveId" clId="{21ED2FE8-41B7-FB44-BC51-B628BD111D75}" dt="2018-07-02T16:06:02.293" v="29"/>
        <pc:sldMkLst>
          <pc:docMk/>
          <pc:sldMk cId="495420088" sldId="256"/>
        </pc:sldMkLst>
        <pc:inkChg chg="add">
          <ac:chgData name="Tushar Anand" userId="dee251f9de0bea46" providerId="LiveId" clId="{21ED2FE8-41B7-FB44-BC51-B628BD111D75}" dt="2018-07-02T16:06:02.293" v="29"/>
          <ac:inkMkLst>
            <pc:docMk/>
            <pc:sldMk cId="495420088" sldId="256"/>
            <ac:inkMk id="4" creationId="{F8AE667F-90DC-F64E-88C5-C40C094A4CC8}"/>
          </ac:inkMkLst>
        </pc:inkChg>
      </pc:sldChg>
      <pc:sldChg chg="addSp">
        <pc:chgData name="Tushar Anand" userId="dee251f9de0bea46" providerId="LiveId" clId="{21ED2FE8-41B7-FB44-BC51-B628BD111D75}" dt="2018-07-02T16:05:36.620" v="28"/>
        <pc:sldMkLst>
          <pc:docMk/>
          <pc:sldMk cId="3938936008" sldId="273"/>
        </pc:sldMkLst>
        <pc:inkChg chg="add">
          <ac:chgData name="Tushar Anand" userId="dee251f9de0bea46" providerId="LiveId" clId="{21ED2FE8-41B7-FB44-BC51-B628BD111D75}" dt="2018-07-02T16:05:34.491" v="26"/>
          <ac:inkMkLst>
            <pc:docMk/>
            <pc:sldMk cId="3938936008" sldId="273"/>
            <ac:inkMk id="4" creationId="{9178941A-9654-AE48-A59E-77679C1B909B}"/>
          </ac:inkMkLst>
        </pc:inkChg>
        <pc:inkChg chg="add">
          <ac:chgData name="Tushar Anand" userId="dee251f9de0bea46" providerId="LiveId" clId="{21ED2FE8-41B7-FB44-BC51-B628BD111D75}" dt="2018-07-02T16:05:35.647" v="27"/>
          <ac:inkMkLst>
            <pc:docMk/>
            <pc:sldMk cId="3938936008" sldId="273"/>
            <ac:inkMk id="5" creationId="{16976759-8611-9344-84DA-4914115925D5}"/>
          </ac:inkMkLst>
        </pc:inkChg>
        <pc:inkChg chg="add">
          <ac:chgData name="Tushar Anand" userId="dee251f9de0bea46" providerId="LiveId" clId="{21ED2FE8-41B7-FB44-BC51-B628BD111D75}" dt="2018-07-02T16:05:36.620" v="28"/>
          <ac:inkMkLst>
            <pc:docMk/>
            <pc:sldMk cId="3938936008" sldId="273"/>
            <ac:inkMk id="6" creationId="{A8FEA69B-5C8C-1846-A60B-9A60C82F0284}"/>
          </ac:inkMkLst>
        </pc:inkChg>
      </pc:sldChg>
      <pc:sldChg chg="addSp delSp">
        <pc:chgData name="Tushar Anand" userId="dee251f9de0bea46" providerId="LiveId" clId="{21ED2FE8-41B7-FB44-BC51-B628BD111D75}" dt="2018-07-02T16:04:44.775" v="14"/>
        <pc:sldMkLst>
          <pc:docMk/>
          <pc:sldMk cId="721064719" sldId="277"/>
        </pc:sldMkLst>
        <pc:inkChg chg="add">
          <ac:chgData name="Tushar Anand" userId="dee251f9de0bea46" providerId="LiveId" clId="{21ED2FE8-41B7-FB44-BC51-B628BD111D75}" dt="2018-07-02T16:03:41.005" v="4"/>
          <ac:inkMkLst>
            <pc:docMk/>
            <pc:sldMk cId="721064719" sldId="277"/>
            <ac:inkMk id="4" creationId="{60DB6697-6C77-5846-B452-FEEFF3B4E28C}"/>
          </ac:inkMkLst>
        </pc:inkChg>
        <pc:inkChg chg="add">
          <ac:chgData name="Tushar Anand" userId="dee251f9de0bea46" providerId="LiveId" clId="{21ED2FE8-41B7-FB44-BC51-B628BD111D75}" dt="2018-07-02T16:03:44.452" v="5"/>
          <ac:inkMkLst>
            <pc:docMk/>
            <pc:sldMk cId="721064719" sldId="277"/>
            <ac:inkMk id="5" creationId="{21DE9D80-9D78-2C48-A6E9-996A65897921}"/>
          </ac:inkMkLst>
        </pc:inkChg>
        <pc:inkChg chg="add del">
          <ac:chgData name="Tushar Anand" userId="dee251f9de0bea46" providerId="LiveId" clId="{21ED2FE8-41B7-FB44-BC51-B628BD111D75}" dt="2018-07-02T16:03:48.713" v="7"/>
          <ac:inkMkLst>
            <pc:docMk/>
            <pc:sldMk cId="721064719" sldId="277"/>
            <ac:inkMk id="6" creationId="{AA8E6C59-DA0D-9B47-A429-25C588E2408B}"/>
          </ac:inkMkLst>
        </pc:inkChg>
        <pc:inkChg chg="add">
          <ac:chgData name="Tushar Anand" userId="dee251f9de0bea46" providerId="LiveId" clId="{21ED2FE8-41B7-FB44-BC51-B628BD111D75}" dt="2018-07-02T16:03:51.617" v="8"/>
          <ac:inkMkLst>
            <pc:docMk/>
            <pc:sldMk cId="721064719" sldId="277"/>
            <ac:inkMk id="7" creationId="{77790864-FD44-C44A-959D-46C5CE2D0061}"/>
          </ac:inkMkLst>
        </pc:inkChg>
        <pc:inkChg chg="add">
          <ac:chgData name="Tushar Anand" userId="dee251f9de0bea46" providerId="LiveId" clId="{21ED2FE8-41B7-FB44-BC51-B628BD111D75}" dt="2018-07-02T16:03:56.722" v="9"/>
          <ac:inkMkLst>
            <pc:docMk/>
            <pc:sldMk cId="721064719" sldId="277"/>
            <ac:inkMk id="8" creationId="{E7D7C97C-5465-3645-BE4A-DE5979605AC8}"/>
          </ac:inkMkLst>
        </pc:inkChg>
        <pc:inkChg chg="add">
          <ac:chgData name="Tushar Anand" userId="dee251f9de0bea46" providerId="LiveId" clId="{21ED2FE8-41B7-FB44-BC51-B628BD111D75}" dt="2018-07-02T16:04:00.430" v="10"/>
          <ac:inkMkLst>
            <pc:docMk/>
            <pc:sldMk cId="721064719" sldId="277"/>
            <ac:inkMk id="9" creationId="{A93E74A1-2F4C-7B41-936E-913C10B43CA1}"/>
          </ac:inkMkLst>
        </pc:inkChg>
        <pc:inkChg chg="add">
          <ac:chgData name="Tushar Anand" userId="dee251f9de0bea46" providerId="LiveId" clId="{21ED2FE8-41B7-FB44-BC51-B628BD111D75}" dt="2018-07-02T16:04:04.378" v="11"/>
          <ac:inkMkLst>
            <pc:docMk/>
            <pc:sldMk cId="721064719" sldId="277"/>
            <ac:inkMk id="10" creationId="{7E25B1A4-B445-6F48-9226-FBCA18FF24EF}"/>
          </ac:inkMkLst>
        </pc:inkChg>
        <pc:inkChg chg="add">
          <ac:chgData name="Tushar Anand" userId="dee251f9de0bea46" providerId="LiveId" clId="{21ED2FE8-41B7-FB44-BC51-B628BD111D75}" dt="2018-07-02T16:04:18.089" v="12"/>
          <ac:inkMkLst>
            <pc:docMk/>
            <pc:sldMk cId="721064719" sldId="277"/>
            <ac:inkMk id="11" creationId="{5B6F4A8D-5111-6D41-8055-A5C23261CAF3}"/>
          </ac:inkMkLst>
        </pc:inkChg>
        <pc:inkChg chg="add">
          <ac:chgData name="Tushar Anand" userId="dee251f9de0bea46" providerId="LiveId" clId="{21ED2FE8-41B7-FB44-BC51-B628BD111D75}" dt="2018-07-02T16:04:29.847" v="13"/>
          <ac:inkMkLst>
            <pc:docMk/>
            <pc:sldMk cId="721064719" sldId="277"/>
            <ac:inkMk id="12" creationId="{32559725-8360-3F44-929D-B6FFA38AD38D}"/>
          </ac:inkMkLst>
        </pc:inkChg>
        <pc:inkChg chg="add">
          <ac:chgData name="Tushar Anand" userId="dee251f9de0bea46" providerId="LiveId" clId="{21ED2FE8-41B7-FB44-BC51-B628BD111D75}" dt="2018-07-02T16:04:44.775" v="14"/>
          <ac:inkMkLst>
            <pc:docMk/>
            <pc:sldMk cId="721064719" sldId="277"/>
            <ac:inkMk id="13" creationId="{7F93550F-F04E-974F-A508-63331EEFD069}"/>
          </ac:inkMkLst>
        </pc:inkChg>
      </pc:sldChg>
      <pc:sldChg chg="addSp delSp">
        <pc:chgData name="Tushar Anand" userId="dee251f9de0bea46" providerId="LiveId" clId="{21ED2FE8-41B7-FB44-BC51-B628BD111D75}" dt="2018-07-02T16:05:10.900" v="24"/>
        <pc:sldMkLst>
          <pc:docMk/>
          <pc:sldMk cId="3491970674" sldId="278"/>
        </pc:sldMkLst>
        <pc:inkChg chg="add del">
          <ac:chgData name="Tushar Anand" userId="dee251f9de0bea46" providerId="LiveId" clId="{21ED2FE8-41B7-FB44-BC51-B628BD111D75}" dt="2018-07-02T16:04:54.543" v="16"/>
          <ac:inkMkLst>
            <pc:docMk/>
            <pc:sldMk cId="3491970674" sldId="278"/>
            <ac:inkMk id="4" creationId="{B16788EA-C7F1-A14E-9C8E-F36965133801}"/>
          </ac:inkMkLst>
        </pc:inkChg>
        <pc:inkChg chg="add del">
          <ac:chgData name="Tushar Anand" userId="dee251f9de0bea46" providerId="LiveId" clId="{21ED2FE8-41B7-FB44-BC51-B628BD111D75}" dt="2018-07-02T16:04:59.959" v="18"/>
          <ac:inkMkLst>
            <pc:docMk/>
            <pc:sldMk cId="3491970674" sldId="278"/>
            <ac:inkMk id="5" creationId="{D6BA8961-57A5-3B4A-8C03-B2230923D700}"/>
          </ac:inkMkLst>
        </pc:inkChg>
        <pc:inkChg chg="add del">
          <ac:chgData name="Tushar Anand" userId="dee251f9de0bea46" providerId="LiveId" clId="{21ED2FE8-41B7-FB44-BC51-B628BD111D75}" dt="2018-07-02T16:05:10.900" v="24"/>
          <ac:inkMkLst>
            <pc:docMk/>
            <pc:sldMk cId="3491970674" sldId="278"/>
            <ac:inkMk id="6" creationId="{4085CE6F-2A7A-A449-946B-E18F194810F7}"/>
          </ac:inkMkLst>
        </pc:inkChg>
        <pc:inkChg chg="add del">
          <ac:chgData name="Tushar Anand" userId="dee251f9de0bea46" providerId="LiveId" clId="{21ED2FE8-41B7-FB44-BC51-B628BD111D75}" dt="2018-07-02T16:05:10.707" v="23"/>
          <ac:inkMkLst>
            <pc:docMk/>
            <pc:sldMk cId="3491970674" sldId="278"/>
            <ac:inkMk id="7" creationId="{E9328050-A18F-9B4F-B6C4-92E95BF7D500}"/>
          </ac:inkMkLst>
        </pc:inkChg>
        <pc:inkChg chg="add del">
          <ac:chgData name="Tushar Anand" userId="dee251f9de0bea46" providerId="LiveId" clId="{21ED2FE8-41B7-FB44-BC51-B628BD111D75}" dt="2018-07-02T16:05:10.423" v="22"/>
          <ac:inkMkLst>
            <pc:docMk/>
            <pc:sldMk cId="3491970674" sldId="278"/>
            <ac:inkMk id="8" creationId="{DEEE9622-B770-5A44-8581-D038B6640417}"/>
          </ac:inkMkLst>
        </pc:inkChg>
      </pc:sldChg>
      <pc:sldChg chg="addSp">
        <pc:chgData name="Tushar Anand" userId="dee251f9de0bea46" providerId="LiveId" clId="{21ED2FE8-41B7-FB44-BC51-B628BD111D75}" dt="2018-07-02T16:03:19.934" v="3"/>
        <pc:sldMkLst>
          <pc:docMk/>
          <pc:sldMk cId="782520150" sldId="279"/>
        </pc:sldMkLst>
        <pc:inkChg chg="add">
          <ac:chgData name="Tushar Anand" userId="dee251f9de0bea46" providerId="LiveId" clId="{21ED2FE8-41B7-FB44-BC51-B628BD111D75}" dt="2018-07-02T16:02:50.592" v="0"/>
          <ac:inkMkLst>
            <pc:docMk/>
            <pc:sldMk cId="782520150" sldId="279"/>
            <ac:inkMk id="4" creationId="{A6F0D9DB-6C30-5C4B-8CFB-370ECF62FC41}"/>
          </ac:inkMkLst>
        </pc:inkChg>
        <pc:inkChg chg="add">
          <ac:chgData name="Tushar Anand" userId="dee251f9de0bea46" providerId="LiveId" clId="{21ED2FE8-41B7-FB44-BC51-B628BD111D75}" dt="2018-07-02T16:02:56.543" v="1"/>
          <ac:inkMkLst>
            <pc:docMk/>
            <pc:sldMk cId="782520150" sldId="279"/>
            <ac:inkMk id="5" creationId="{B112E6B3-ECC2-114E-937F-D1FBFB4BB17A}"/>
          </ac:inkMkLst>
        </pc:inkChg>
        <pc:inkChg chg="add">
          <ac:chgData name="Tushar Anand" userId="dee251f9de0bea46" providerId="LiveId" clId="{21ED2FE8-41B7-FB44-BC51-B628BD111D75}" dt="2018-07-02T16:03:07.842" v="2"/>
          <ac:inkMkLst>
            <pc:docMk/>
            <pc:sldMk cId="782520150" sldId="279"/>
            <ac:inkMk id="6" creationId="{7E8878A4-62BC-D24E-81C8-7F1B65037974}"/>
          </ac:inkMkLst>
        </pc:inkChg>
        <pc:inkChg chg="add">
          <ac:chgData name="Tushar Anand" userId="dee251f9de0bea46" providerId="LiveId" clId="{21ED2FE8-41B7-FB44-BC51-B628BD111D75}" dt="2018-07-02T16:03:19.934" v="3"/>
          <ac:inkMkLst>
            <pc:docMk/>
            <pc:sldMk cId="782520150" sldId="279"/>
            <ac:inkMk id="7" creationId="{2ECB49D3-5875-FF46-AE30-0EDE67C34340}"/>
          </ac:inkMkLst>
        </pc:inkChg>
      </pc:sldChg>
      <pc:sldChg chg="addSp">
        <pc:chgData name="Tushar Anand" userId="dee251f9de0bea46" providerId="LiveId" clId="{21ED2FE8-41B7-FB44-BC51-B628BD111D75}" dt="2018-07-02T16:05:21.428" v="25"/>
        <pc:sldMkLst>
          <pc:docMk/>
          <pc:sldMk cId="1748115901" sldId="284"/>
        </pc:sldMkLst>
        <pc:inkChg chg="add">
          <ac:chgData name="Tushar Anand" userId="dee251f9de0bea46" providerId="LiveId" clId="{21ED2FE8-41B7-FB44-BC51-B628BD111D75}" dt="2018-07-02T16:05:21.428" v="25"/>
          <ac:inkMkLst>
            <pc:docMk/>
            <pc:sldMk cId="1748115901" sldId="284"/>
            <ac:inkMk id="4" creationId="{D9E47E4C-66CE-2243-8C90-0F9A3BFB70D8}"/>
          </ac:inkMkLst>
        </pc:inkChg>
      </pc:sldChg>
    </pc:docChg>
  </pc:docChgLst>
  <pc:docChgLst>
    <pc:chgData name="Tushar Anand" userId="dee251f9de0bea46" providerId="LiveId" clId="{C259CF56-8170-1541-B963-969969F7F0A4}"/>
    <pc:docChg chg="undo redo custSel modSld">
      <pc:chgData name="Tushar Anand" userId="dee251f9de0bea46" providerId="LiveId" clId="{C259CF56-8170-1541-B963-969969F7F0A4}" dt="2018-08-02T19:07:09.014" v="44" actId="1076"/>
      <pc:docMkLst>
        <pc:docMk/>
      </pc:docMkLst>
      <pc:sldChg chg="modSp">
        <pc:chgData name="Tushar Anand" userId="dee251f9de0bea46" providerId="LiveId" clId="{C259CF56-8170-1541-B963-969969F7F0A4}" dt="2018-08-02T19:04:43.481" v="21" actId="20577"/>
        <pc:sldMkLst>
          <pc:docMk/>
          <pc:sldMk cId="2746394606" sldId="262"/>
        </pc:sldMkLst>
        <pc:spChg chg="mod">
          <ac:chgData name="Tushar Anand" userId="dee251f9de0bea46" providerId="LiveId" clId="{C259CF56-8170-1541-B963-969969F7F0A4}" dt="2018-08-02T19:04:43.481" v="21" actId="20577"/>
          <ac:spMkLst>
            <pc:docMk/>
            <pc:sldMk cId="2746394606" sldId="262"/>
            <ac:spMk id="2" creationId="{00000000-0000-0000-0000-000000000000}"/>
          </ac:spMkLst>
        </pc:spChg>
        <pc:picChg chg="mod">
          <ac:chgData name="Tushar Anand" userId="dee251f9de0bea46" providerId="LiveId" clId="{C259CF56-8170-1541-B963-969969F7F0A4}" dt="2018-08-02T19:04:39.887" v="19" actId="1076"/>
          <ac:picMkLst>
            <pc:docMk/>
            <pc:sldMk cId="2746394606" sldId="262"/>
            <ac:picMk id="4" creationId="{00000000-0000-0000-0000-000000000000}"/>
          </ac:picMkLst>
        </pc:picChg>
      </pc:sldChg>
      <pc:sldChg chg="modSp">
        <pc:chgData name="Tushar Anand" userId="dee251f9de0bea46" providerId="LiveId" clId="{C259CF56-8170-1541-B963-969969F7F0A4}" dt="2018-08-02T19:05:43.668" v="39" actId="20577"/>
        <pc:sldMkLst>
          <pc:docMk/>
          <pc:sldMk cId="3632268187" sldId="264"/>
        </pc:sldMkLst>
        <pc:spChg chg="mod">
          <ac:chgData name="Tushar Anand" userId="dee251f9de0bea46" providerId="LiveId" clId="{C259CF56-8170-1541-B963-969969F7F0A4}" dt="2018-08-02T19:05:43.668" v="39" actId="20577"/>
          <ac:spMkLst>
            <pc:docMk/>
            <pc:sldMk cId="3632268187" sldId="264"/>
            <ac:spMk id="2" creationId="{00000000-0000-0000-0000-000000000000}"/>
          </ac:spMkLst>
        </pc:spChg>
      </pc:sldChg>
      <pc:sldChg chg="modSp">
        <pc:chgData name="Tushar Anand" userId="dee251f9de0bea46" providerId="LiveId" clId="{C259CF56-8170-1541-B963-969969F7F0A4}" dt="2018-08-02T19:02:29.683" v="2" actId="167"/>
        <pc:sldMkLst>
          <pc:docMk/>
          <pc:sldMk cId="3938936008" sldId="273"/>
        </pc:sldMkLst>
        <pc:inkChg chg="ord">
          <ac:chgData name="Tushar Anand" userId="dee251f9de0bea46" providerId="LiveId" clId="{C259CF56-8170-1541-B963-969969F7F0A4}" dt="2018-08-02T19:02:21.049" v="0" actId="167"/>
          <ac:inkMkLst>
            <pc:docMk/>
            <pc:sldMk cId="3938936008" sldId="273"/>
            <ac:inkMk id="4" creationId="{9178941A-9654-AE48-A59E-77679C1B909B}"/>
          </ac:inkMkLst>
        </pc:inkChg>
        <pc:inkChg chg="ord">
          <ac:chgData name="Tushar Anand" userId="dee251f9de0bea46" providerId="LiveId" clId="{C259CF56-8170-1541-B963-969969F7F0A4}" dt="2018-08-02T19:02:25.121" v="1" actId="167"/>
          <ac:inkMkLst>
            <pc:docMk/>
            <pc:sldMk cId="3938936008" sldId="273"/>
            <ac:inkMk id="5" creationId="{16976759-8611-9344-84DA-4914115925D5}"/>
          </ac:inkMkLst>
        </pc:inkChg>
        <pc:inkChg chg="ord">
          <ac:chgData name="Tushar Anand" userId="dee251f9de0bea46" providerId="LiveId" clId="{C259CF56-8170-1541-B963-969969F7F0A4}" dt="2018-08-02T19:02:29.683" v="2" actId="167"/>
          <ac:inkMkLst>
            <pc:docMk/>
            <pc:sldMk cId="3938936008" sldId="273"/>
            <ac:inkMk id="6" creationId="{A8FEA69B-5C8C-1846-A60B-9A60C82F0284}"/>
          </ac:inkMkLst>
        </pc:inkChg>
      </pc:sldChg>
      <pc:sldChg chg="modSp">
        <pc:chgData name="Tushar Anand" userId="dee251f9de0bea46" providerId="LiveId" clId="{C259CF56-8170-1541-B963-969969F7F0A4}" dt="2018-08-02T19:05:15.710" v="33" actId="20577"/>
        <pc:sldMkLst>
          <pc:docMk/>
          <pc:sldMk cId="1259617421" sldId="275"/>
        </pc:sldMkLst>
        <pc:spChg chg="mod">
          <ac:chgData name="Tushar Anand" userId="dee251f9de0bea46" providerId="LiveId" clId="{C259CF56-8170-1541-B963-969969F7F0A4}" dt="2018-08-02T19:05:15.710" v="33" actId="20577"/>
          <ac:spMkLst>
            <pc:docMk/>
            <pc:sldMk cId="1259617421" sldId="275"/>
            <ac:spMk id="5" creationId="{00000000-0000-0000-0000-000000000000}"/>
          </ac:spMkLst>
        </pc:spChg>
      </pc:sldChg>
      <pc:sldChg chg="modSp">
        <pc:chgData name="Tushar Anand" userId="dee251f9de0bea46" providerId="LiveId" clId="{C259CF56-8170-1541-B963-969969F7F0A4}" dt="2018-08-02T19:07:09.014" v="44" actId="1076"/>
        <pc:sldMkLst>
          <pc:docMk/>
          <pc:sldMk cId="3889000976" sldId="276"/>
        </pc:sldMkLst>
        <pc:spChg chg="mod">
          <ac:chgData name="Tushar Anand" userId="dee251f9de0bea46" providerId="LiveId" clId="{C259CF56-8170-1541-B963-969969F7F0A4}" dt="2018-08-02T19:07:09.014" v="44" actId="1076"/>
          <ac:spMkLst>
            <pc:docMk/>
            <pc:sldMk cId="3889000976" sldId="276"/>
            <ac:spMk id="2" creationId="{00000000-0000-0000-0000-000000000000}"/>
          </ac:spMkLst>
        </pc:spChg>
      </pc:sldChg>
    </pc:docChg>
  </pc:docChgLst>
  <pc:docChgLst>
    <pc:chgData name="Tushar Anand" userId="dee251f9de0bea46" providerId="LiveId" clId="{45E9621C-0353-6640-88D9-1375A1B6CEBC}"/>
    <pc:docChg chg="custSel modSld">
      <pc:chgData name="Tushar Anand" userId="dee251f9de0bea46" providerId="LiveId" clId="{45E9621C-0353-6640-88D9-1375A1B6CEBC}" dt="2018-07-07T11:03:21.343" v="0" actId="27636"/>
      <pc:docMkLst>
        <pc:docMk/>
      </pc:docMkLst>
      <pc:sldChg chg="modSp">
        <pc:chgData name="Tushar Anand" userId="dee251f9de0bea46" providerId="LiveId" clId="{45E9621C-0353-6640-88D9-1375A1B6CEBC}" dt="2018-07-07T11:03:21.343" v="0" actId="27636"/>
        <pc:sldMkLst>
          <pc:docMk/>
          <pc:sldMk cId="1748115901" sldId="284"/>
        </pc:sldMkLst>
        <pc:spChg chg="mod">
          <ac:chgData name="Tushar Anand" userId="dee251f9de0bea46" providerId="LiveId" clId="{45E9621C-0353-6640-88D9-1375A1B6CEBC}" dt="2018-07-07T11:03:21.343" v="0" actId="27636"/>
          <ac:spMkLst>
            <pc:docMk/>
            <pc:sldMk cId="1748115901" sldId="284"/>
            <ac:spMk id="3" creationId="{55FFE925-9327-4987-9BF5-DB816103587A}"/>
          </ac:spMkLst>
        </pc:spChg>
      </pc:sldChg>
    </pc:docChg>
  </pc:docChgLst>
  <pc:docChgLst>
    <pc:chgData name="Tushar Anand" userId="dee251f9de0bea46" providerId="LiveId" clId="{DE192018-29DE-F642-A9D7-AF6611945A0B}"/>
    <pc:docChg chg="undo custSel modSld">
      <pc:chgData name="Tushar Anand" userId="dee251f9de0bea46" providerId="LiveId" clId="{DE192018-29DE-F642-A9D7-AF6611945A0B}" dt="2018-07-02T15:58:29.980" v="15"/>
      <pc:docMkLst>
        <pc:docMk/>
      </pc:docMkLst>
      <pc:sldChg chg="addSp delSp modSp">
        <pc:chgData name="Tushar Anand" userId="dee251f9de0bea46" providerId="LiveId" clId="{DE192018-29DE-F642-A9D7-AF6611945A0B}" dt="2018-07-02T15:56:58.021" v="7"/>
        <pc:sldMkLst>
          <pc:docMk/>
          <pc:sldMk cId="1857144407" sldId="280"/>
        </pc:sldMkLst>
        <pc:spChg chg="mod">
          <ac:chgData name="Tushar Anand" userId="dee251f9de0bea46" providerId="LiveId" clId="{DE192018-29DE-F642-A9D7-AF6611945A0B}" dt="2018-07-02T15:56:36.426" v="5" actId="1076"/>
          <ac:spMkLst>
            <pc:docMk/>
            <pc:sldMk cId="1857144407" sldId="280"/>
            <ac:spMk id="3" creationId="{D29ECA30-9804-4DFA-A27D-EDB065DE2C3B}"/>
          </ac:spMkLst>
        </pc:spChg>
        <pc:inkChg chg="add">
          <ac:chgData name="Tushar Anand" userId="dee251f9de0bea46" providerId="LiveId" clId="{DE192018-29DE-F642-A9D7-AF6611945A0B}" dt="2018-07-02T15:55:32.754" v="0"/>
          <ac:inkMkLst>
            <pc:docMk/>
            <pc:sldMk cId="1857144407" sldId="280"/>
            <ac:inkMk id="4" creationId="{FF72B20B-BA7E-B843-B570-05FA903182D8}"/>
          </ac:inkMkLst>
        </pc:inkChg>
        <pc:inkChg chg="add">
          <ac:chgData name="Tushar Anand" userId="dee251f9de0bea46" providerId="LiveId" clId="{DE192018-29DE-F642-A9D7-AF6611945A0B}" dt="2018-07-02T15:55:46.477" v="1"/>
          <ac:inkMkLst>
            <pc:docMk/>
            <pc:sldMk cId="1857144407" sldId="280"/>
            <ac:inkMk id="5" creationId="{58B6EC86-43CD-5D41-B76D-FC1BDB00224A}"/>
          </ac:inkMkLst>
        </pc:inkChg>
        <pc:inkChg chg="add">
          <ac:chgData name="Tushar Anand" userId="dee251f9de0bea46" providerId="LiveId" clId="{DE192018-29DE-F642-A9D7-AF6611945A0B}" dt="2018-07-02T15:56:10.185" v="2"/>
          <ac:inkMkLst>
            <pc:docMk/>
            <pc:sldMk cId="1857144407" sldId="280"/>
            <ac:inkMk id="6" creationId="{940D2F5C-C979-924C-90E8-6BCE5C3F47C9}"/>
          </ac:inkMkLst>
        </pc:inkChg>
        <pc:inkChg chg="add">
          <ac:chgData name="Tushar Anand" userId="dee251f9de0bea46" providerId="LiveId" clId="{DE192018-29DE-F642-A9D7-AF6611945A0B}" dt="2018-07-02T15:56:25.736" v="3"/>
          <ac:inkMkLst>
            <pc:docMk/>
            <pc:sldMk cId="1857144407" sldId="280"/>
            <ac:inkMk id="7" creationId="{EBB3BAC7-ED09-604E-B9D5-A617BA08FFA1}"/>
          </ac:inkMkLst>
        </pc:inkChg>
        <pc:inkChg chg="add">
          <ac:chgData name="Tushar Anand" userId="dee251f9de0bea46" providerId="LiveId" clId="{DE192018-29DE-F642-A9D7-AF6611945A0B}" dt="2018-07-02T15:56:34.618" v="4"/>
          <ac:inkMkLst>
            <pc:docMk/>
            <pc:sldMk cId="1857144407" sldId="280"/>
            <ac:inkMk id="8" creationId="{9A3925E1-88D1-A047-AE13-3BC75F4D2DAD}"/>
          </ac:inkMkLst>
        </pc:inkChg>
        <pc:inkChg chg="add del">
          <ac:chgData name="Tushar Anand" userId="dee251f9de0bea46" providerId="LiveId" clId="{DE192018-29DE-F642-A9D7-AF6611945A0B}" dt="2018-07-02T15:56:58.021" v="7"/>
          <ac:inkMkLst>
            <pc:docMk/>
            <pc:sldMk cId="1857144407" sldId="280"/>
            <ac:inkMk id="9" creationId="{E12E86E3-5891-FE46-AE0B-117DA7334292}"/>
          </ac:inkMkLst>
        </pc:inkChg>
      </pc:sldChg>
      <pc:sldChg chg="addSp">
        <pc:chgData name="Tushar Anand" userId="dee251f9de0bea46" providerId="LiveId" clId="{DE192018-29DE-F642-A9D7-AF6611945A0B}" dt="2018-07-02T15:57:50.505" v="9"/>
        <pc:sldMkLst>
          <pc:docMk/>
          <pc:sldMk cId="2818696400" sldId="281"/>
        </pc:sldMkLst>
        <pc:inkChg chg="add">
          <ac:chgData name="Tushar Anand" userId="dee251f9de0bea46" providerId="LiveId" clId="{DE192018-29DE-F642-A9D7-AF6611945A0B}" dt="2018-07-02T15:57:46.253" v="8"/>
          <ac:inkMkLst>
            <pc:docMk/>
            <pc:sldMk cId="2818696400" sldId="281"/>
            <ac:inkMk id="4" creationId="{D4B47607-0272-DA42-8861-D7D07F7DB898}"/>
          </ac:inkMkLst>
        </pc:inkChg>
        <pc:inkChg chg="add">
          <ac:chgData name="Tushar Anand" userId="dee251f9de0bea46" providerId="LiveId" clId="{DE192018-29DE-F642-A9D7-AF6611945A0B}" dt="2018-07-02T15:57:50.505" v="9"/>
          <ac:inkMkLst>
            <pc:docMk/>
            <pc:sldMk cId="2818696400" sldId="281"/>
            <ac:inkMk id="5" creationId="{038636CC-0D8A-B441-A592-25FED6DA0674}"/>
          </ac:inkMkLst>
        </pc:inkChg>
      </pc:sldChg>
      <pc:sldChg chg="addSp">
        <pc:chgData name="Tushar Anand" userId="dee251f9de0bea46" providerId="LiveId" clId="{DE192018-29DE-F642-A9D7-AF6611945A0B}" dt="2018-07-02T15:58:29.980" v="15"/>
        <pc:sldMkLst>
          <pc:docMk/>
          <pc:sldMk cId="3111628422" sldId="282"/>
        </pc:sldMkLst>
        <pc:inkChg chg="add">
          <ac:chgData name="Tushar Anand" userId="dee251f9de0bea46" providerId="LiveId" clId="{DE192018-29DE-F642-A9D7-AF6611945A0B}" dt="2018-07-02T15:58:22.222" v="12"/>
          <ac:inkMkLst>
            <pc:docMk/>
            <pc:sldMk cId="3111628422" sldId="282"/>
            <ac:inkMk id="2" creationId="{E3D41B2C-FD53-924D-827F-D4A084FABC49}"/>
          </ac:inkMkLst>
        </pc:inkChg>
        <pc:inkChg chg="add">
          <ac:chgData name="Tushar Anand" userId="dee251f9de0bea46" providerId="LiveId" clId="{DE192018-29DE-F642-A9D7-AF6611945A0B}" dt="2018-07-02T15:58:25.229" v="13"/>
          <ac:inkMkLst>
            <pc:docMk/>
            <pc:sldMk cId="3111628422" sldId="282"/>
            <ac:inkMk id="3" creationId="{33B89E05-707D-2242-8F7F-8386ED9E954C}"/>
          </ac:inkMkLst>
        </pc:inkChg>
        <pc:inkChg chg="add">
          <ac:chgData name="Tushar Anand" userId="dee251f9de0bea46" providerId="LiveId" clId="{DE192018-29DE-F642-A9D7-AF6611945A0B}" dt="2018-07-02T15:58:26.816" v="14"/>
          <ac:inkMkLst>
            <pc:docMk/>
            <pc:sldMk cId="3111628422" sldId="282"/>
            <ac:inkMk id="4" creationId="{67C2A131-291D-334C-92E8-DD9975D80457}"/>
          </ac:inkMkLst>
        </pc:inkChg>
        <pc:inkChg chg="add">
          <ac:chgData name="Tushar Anand" userId="dee251f9de0bea46" providerId="LiveId" clId="{DE192018-29DE-F642-A9D7-AF6611945A0B}" dt="2018-07-02T15:58:29.980" v="15"/>
          <ac:inkMkLst>
            <pc:docMk/>
            <pc:sldMk cId="3111628422" sldId="282"/>
            <ac:inkMk id="6" creationId="{9352D90F-7435-0B48-94BA-354215356A80}"/>
          </ac:inkMkLst>
        </pc:inkChg>
      </pc:sldChg>
      <pc:sldChg chg="addSp">
        <pc:chgData name="Tushar Anand" userId="dee251f9de0bea46" providerId="LiveId" clId="{DE192018-29DE-F642-A9D7-AF6611945A0B}" dt="2018-07-02T15:58:12.289" v="11"/>
        <pc:sldMkLst>
          <pc:docMk/>
          <pc:sldMk cId="3819581897" sldId="283"/>
        </pc:sldMkLst>
        <pc:inkChg chg="add">
          <ac:chgData name="Tushar Anand" userId="dee251f9de0bea46" providerId="LiveId" clId="{DE192018-29DE-F642-A9D7-AF6611945A0B}" dt="2018-07-02T15:58:06.795" v="10"/>
          <ac:inkMkLst>
            <pc:docMk/>
            <pc:sldMk cId="3819581897" sldId="283"/>
            <ac:inkMk id="4" creationId="{F4A675BA-D08D-A148-8245-17270CC890D3}"/>
          </ac:inkMkLst>
        </pc:inkChg>
        <pc:inkChg chg="add">
          <ac:chgData name="Tushar Anand" userId="dee251f9de0bea46" providerId="LiveId" clId="{DE192018-29DE-F642-A9D7-AF6611945A0B}" dt="2018-07-02T15:58:12.289" v="11"/>
          <ac:inkMkLst>
            <pc:docMk/>
            <pc:sldMk cId="3819581897" sldId="283"/>
            <ac:inkMk id="5" creationId="{87E213EB-6325-E847-8322-FB721B148E6F}"/>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6:06:02.291"/>
    </inkml:context>
    <inkml:brush xml:id="br0">
      <inkml:brushProperty name="width" value="0.2" units="cm"/>
      <inkml:brushProperty name="height" value="0.4" units="cm"/>
      <inkml:brushProperty name="color" value="#BEF1FC"/>
      <inkml:brushProperty name="tip" value="rectangle"/>
      <inkml:brushProperty name="rasterOp" value="maskPen"/>
    </inkml:brush>
  </inkml:definitions>
  <inkml:trace contextRef="#ctx0" brushRef="#br0">609 255,'21'-42,"0"7,0 0,-7 14,0-7,-2 14,2-14,-5 18,1-18,-20 21,-4 0,-7 10,-14 18,3 2,-6 3,1 4,-7 3,-12 6,-7 6,9-6,8 1,4-7,-3 4,-4 7,12-9,-5 7,9-4,5 4,10-10,22-4,10-14,3-4,18-13,2-4,5-4,7-10,-2-3,6-1,1-3,0 0,4-3,3 6,1-8,1 0,0 1,7 4,0-5,-4 3,-8 4,0 5,-9 5,-2 4,-3 3,-9-5,0 7,-18 0,-3 25,-28 10,-3 7,-18 3,-4-3,-8 2,-7 3,-9 2,0 0,0 0,3 0,1 0,6 0,1 0,3-7,8 0,-1-10,23 3,19-14,26-14,22-14,-1-4,4-10,1-3,1-1,6-6,1-1,6-3,4-3,7-4,11 5,-42 19,-1-1,0 2,-1 1,42-19,-11-2,-5 16,-5 2,-11 5,-5 5,-5 2,-20 14,-10 7,-21 4,-12 20,-9-3,-5 0,-6 11,-13 1,-4 7,-7 2,12-5,-3 3,-4 2,4 0,3-7,7 0,-1 7,17 0,14-19,21-16,14-12,21-9,0-7,0-7,3-4,4-6,4-1,1-6,9-1,-2-3,9 0,4 0,6-10,-37 26,0-1,0 0,0 0,39-22,-12 12,-2 4,-8 3,-4 4,-16 5,2 7,-19 9,-9 19,-16 3,-26 15,-7 1,-5 0,5 2,-2 7,-7 0,-12 14,-7 2,9 0,7-16,8 0,4-2,7 0,14-17,9 0,19-23,14-9,9-7,5-8,0-1,0-3,10-3,1 3,3-4,0-1,0-7,10 3,1-7,3-5,7 0,-7 9,-2 5,-3 7,-9 5,0 2,-18 9,-13 21,-32 19,-18 10,-13 4,3-3,-2 1,-5-3,-5 1,-2 8,5-6,0 7,2-1,-5-1,14-3,-2 0,0 0,10-7,-3 0,14 0,18-12,22-14,14-18,6 0,-1-17,1 0,3 3,10-10,-3 1,4-1,3-7,0 5,3-4,1-6,3-4,0 7,-7-2,0 9,0 5,-9-3,-5 10,-5 4,-11 12,-14 2,-19 19,-17 10,-13 15,0-1,-1-3,-6-3,2 6,-5-1,-2 7,3-2,1 7,3-4,3 4,-3 0,14-10,37-27,19-19,7-9,2-5,8-10,1-1,3-3,0 0,0 0,10-7,1 0,3 0,3 0,-3 0,4 0,1 0,-5 9,-14 5,-7 7,-5 7,-11-5,-7 22,-19 4,-21 23,-28 26,9-12,-4-4,6-5,3-2,3 4,-6 3,1 2,0 0,-1 0,1-7,2 0,14 0,7-14,28-14,12-17,6-8,3-10,3-3,1 1,3 0,7-8,-4 6,1-3,6 0,4 0,4-5,3 3,-2 2,-3 2,-2-2,0 7,-7 7,0 7,-21 9,-7 19,-25 10,-24 18,-12 0,-9 2,-2 3,2 2,-3-7,15-7,-3 2,-4 3,7-5,2 0,4 2,13-4,4 2,16-19,12-2,12-9,6-8,3-4,0-7,0-4,7-3,3-3,-1-1,0-3,8-10,-3 3,4-4,3-3,7 0,0 0,-4 2,-8 5,0 5,-9 9,-2 0,-3 9,-20 5,-24 14,-17 19,-34 11,7 0,4-9,14 3,-2-1,-11 12,1 12,-1-1,-6-1,17-10,0 0,21-12,14-11,19-17,11-11,8-12,1 0,3 0,10-3,-3-1,4-6,3-1,0-1,0-4,0 2,0-3,-2 8,-5 2,-7 5,-5 2,-2 0,0 2,0 5,-9 5,-10 20,-21 10,-16 12,-4 0,-1 2,-4 2,-3-4,5 2,0 2,-2 5,-5 7,14-12,0 5,16-25,19-10,5-14,23-17,-3-1,3-3,-4-7,6 4,-2 1,0 0,2-5,-4 7,2 2,-2 3,-3 2,0 0,5 0,-11 9,4 5,-17 9,-4 12,-28 12,-21 18,-9-2,-3 5,3-12,2 5,9-5,-2 0,7 0,7 7,5-19,28-4,9-19,9 0,19-10,0-4,-2-4,-1-3,1-7,9 0,0 2,0 3,2-5,3 0,2 2,-2 3,-3 2,-2 0,-2 2,-5 5,-12 5,-9 9,-14 14,-7 14,-21 4,-23 17,-3-4,7-3,-2 0,7 2,7 5,-4-5,1 8,-8-1,1-14,-4 5,14-14,24-16,18-21,11-12,10-7,-2-10,7 3,-3-2,-4 2,6-5,1 8,-3-3,-9 0,0 7,-7-7,-2 9,2-2,-9-5,4 1,-9-10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5:58:12.285"/>
    </inkml:context>
    <inkml:brush xml:id="br0">
      <inkml:brushProperty name="width" value="0.2" units="cm"/>
      <inkml:brushProperty name="height" value="0.4" units="cm"/>
      <inkml:brushProperty name="color" value="#BEF1FC"/>
      <inkml:brushProperty name="tip" value="rectangle"/>
      <inkml:brushProperty name="rasterOp" value="maskPen"/>
    </inkml:brush>
  </inkml:definitions>
  <inkml:trace contextRef="#ctx0" brushRef="#br0">117 848,'-35'39,"4"0,4-1,12-10,6-14,14-24,7-19,0-2,6-8,-3 1,1 1,5-2,-1 1,2-3,2-2,0-3,1-6,1-1,2-3,4 2,-4-7,1 1,0 1,3 3,-4 7,3 2,-10 11,2 4,-20 44,-6 21,-7 16,-4 8,2-1,-1 3,-3 0,3 6,-3-2,3 4,1 1,1-2,2-3,3-2,0-5,3-6,3 2,7-24,9-6,3-29,9-23,1-9,-2-9,4-1,-1-11,-2 0,1 1,3-4,-3 1,1-3,3 1,-3-4,1 11,-2 2,-3 8,-1 9,-1 4,4-1,-5 25,-3 23,-12 36,-14 29,0-7,-3-6,-2 3,1-4,1 1,0-3,7-1,-3-6,0-3,2-3,0-11,7 6,3-19,19-20,4-34,2-17,2-9,-7 2,2-1,-1-2,-1-11,3 1,-1-1,-3 1,0 4,-2 9,4-3,-13 20,8 3,-15 37,-6 10,-9 34,-4 1,-1 1,0 2,0-1,0 1,2 13,1 0,3-5,0-4,-3-3,1 3,3-3,0 5,21-47,5-19,2-23,1-12,-2-3,2-7,0-3,0-4,4-11,4-5,2-4,2-1,-2 5,-4 9,-6 11,0 2,-10 36,-2 22,-8 18,-14 38,-1-4,-1 0,3 3,-7 6,3-2,1-3,0 3,1-2,2-1,2-4,4 7,-1-2,3 2,20-14,7-26,5-28,-1-18,-6-15,1-3,3-2,-3-8,4-11,-1-3,5 1,0-14,3 5,-2-2,-2 5,-2 11,-2 11,-3 7,-7 25,-12 27,-7 27,-7 18,-6 0,-2-2,0 14,4-2,2-4,2-8,2-9,3 5,-1 8,0-10,4 8,8-18,8-8,5-26,14-25,5-21,5-24,-9 3,-4 0,1-4,-1-6,3-7,5-4,-4 4,1 11,-8 9,4 8,-5 9,-11 23,-7 27,-10 20,-7 19,-8 6,0 5,0 2,0 3,1-6,5-1,2-2,4-1,1-2,-1-1,-1-2,1-2,3 6,0-13,13-8,10-34,2-17,11-27,-3 0,-3-1,4-5,-2-5,2-4,2-8,-6 4,-3 2,-1 9,-3 7,-3 5,0 5,-6 12,1 21,-12 24,-6 17,-6 11,-7 6,-1 4,-1 1,2-2,1 5,6-8,1 1,-2 0,0-1,-1 0,4-1,-2 5,4 0,2-23,17-23,6-33,3-12,14-23,1-9,-4 0,-3 3,6-12,-3 4,0-4,-1-3,-3 15,1 1,-8 11,1 2,-15 30,-4 19,-16 31,-7 20,-3 6,2 2,2-4,1 7,4-8,0 4,2 18,2 7,3 0,5-13,3-26,9-26,5-23,13-22,-2-10,4-8,-3 0,0-1,0-2,4-10,-1 2,2-7,1 0,0-2,-4 11,-3 5,2 4,-9 23,-5 20,-15 27,-12 27,-5 0,1 4,2 2,2-2,-1 4,0-2,0-2,0-2,1 0,2 0,1-1,6 4,-2-4,2-6,14-14,8-32,10-28,5-29,-4 4,-5 1,0-6,1-6,4-8,-1-4,3 0,-5 2,0 7,-3 5,0 9,-9 5,0 13,-12 32,-8 31,-10 21,-8 12,-1 13,-1-5,2 2,2 0,0-6,7 1,3-5,-1-4,4-1,1-4,0 0,3-1,3 1,3-28,9-19,3-21,12-24,0-3,0-5,2-8,4-4,0-6,4-8,3 0,5-11,-2 0,2 0,-5 11,-2 3,-10 12,-1 9,-16 27,-3 23,-13 19,-13 40,-2 0,1-1,2 4,-2 1,2 1,3-2,1-2,1-1,0 1,0-4,1-3,3-7,1-1,2-1,1-15,21-16,6-32,5-17,8-15,-12 0,5-5,-1-3,8-1,-3-5,0-1,1-3,-4 9,0 0,-1 7,-7 5,-2 12,-4 6,-10 26,-2 17,-10 15,-9 37,-4-3,1-3,-3 0,5-5,2 2,1-1,1-3,1-4,4 0,-3 9,6 8,0-15,20-21,5-35,3-22,5-20,-7 1,4-4,0 0,6-11,4-4,4-3,2-2,2 4,-7 8,-3 7,-6 1,-3 28,-13 14,-14 26,-10 16,-6 16,-4 3,1 2,1 4,5-2,0 1,2-5,1-2,4-4,0 2,-1 1,0 10,1 1,2-17,21-31,3-30,3-12,0-7,3-12,5-3,0-2,0-4,8-7,-1-8,0-2,1 2,-1 0,-2 8,-2 8,-5 6,-7 13,0 16,-9 24,-9 23,-10 23,-8 2,3 5,4-1,-1 4,7 6,-1 8,4 15,0-7,0-11,7-13,9-17,0-22,9-21,-3-19,4-12,-5-6,4-5,2-6,3-4,-3 0,3-5,1-2,5-6,-3 0,-1 2,-2 1,-4 13,-6 5,-7 27,-13 25,-7 17,-17 38,1 2,4 3,-4 4,4-4,-2 1,0 0,0-1,6 0,0-4,2-4,5-3,2 0,0 3,2-14,8 1,7-28,8-21,8-16,0-18,0-3,0-4,3-10,1-4,2-5,-1-3,4-6,-2 2,2-2,-1 2,-1 5,-6 12,-2 9,-7 11,-4 24,-12 24,-11 21,-9 16,-6 14,-1-3,1-1,0 0,4-10,5 3,3-4,3-2,0 8,-4 2,2 1,2 8,2-29,23-21,5-33,5-17,3-14,-6 1,4-7,4-5,2-5,3-4,1-4,1-3,1 5,-6 8,-2 10,-3 7,-15 26,-9 20,-11 27,-12 20,-3 12,-1 3,-1-4,4 8,4-10,1 1,2 2,2-6,1 3,2-2,2-3,1-2,4 3,0-15,21-17,8-34,5-21,1-11,-8 5,2-5,2-4,0-4,4-9,1-2,0-5,3 0,1-2,-3 3,1 6,-11 8,1 8,-11 16,-7 20,-17 30,-10 15,-6 12,-2 16,0 5,1 2,1-4,7 3,0-8,3-1,1 0,0-8,0 1,1-7,-1-5,4-14,8-18,10-25,16-32,1 0,-5 2,7-2,-1 2,-1-2,6-1,-1-3,2-4,2-3,-2 3,-2 2,-4 6,1 0,-2 6,-11 26,-12 30,-9 16,-12 37,-6 0,-3 1,-2 4,5-4,0 1,4-5,1 2,6-8,0 1,0-2,5-10,0 5,2 0,1-18,15-9,7-28,3-18,6-6,-6-8,3-3,4-3,1-8,-1-2,3-5,4-2,4-10,1 1,-1-2,2 1,-6 9,1 5,-7 6,1 5,-6 18,-3 17,-12 25,-9 21,-13 14,-3 5,-3 4,0 6,0-6,3 1,1-5,-1 4,3-10,4 1,2-2,3-5,4 8,5-9,14-7,12-32,2-17,11-39,0-4,5-5,-10 6,-7 3,-2-2,0-2,1 0,1-2,-6 5,2-2,-3 7,4-3,-9 17,-10 44,-18 29,-7 12,-4 5,-2 2,4 1,0-2,-1-5,3 3,3-8,0-2,0-4,5-1,-2 4,2-10,0 3,7-32,8-18,10-20,3-19,0 5,-3 1,3-6,-2-8,5-4,3 0,4 3,4 2,0 3,-4 6,2 7,-2 4,-5 15,2 18,-19 32,-10 16,-10 8,-5 4,1 5,-4 5,0-3,3 3,4-8,0 0,0 1,6-5,1 8,5-10,5 7,-1-32,13-25,-5-13,11-21,-2-2,-2-1,3-2,-2 0,1-1,-2-3,8-3,-3-6,1 0,-1-5,0-2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5:58:22.219"/>
    </inkml:context>
    <inkml:brush xml:id="br0">
      <inkml:brushProperty name="width" value="0.2" units="cm"/>
      <inkml:brushProperty name="height" value="0.4" units="cm"/>
      <inkml:brushProperty name="color" value="#C6FDC8"/>
      <inkml:brushProperty name="tip" value="rectangle"/>
      <inkml:brushProperty name="rasterOp" value="maskPen"/>
    </inkml:brush>
  </inkml:definitions>
  <inkml:trace contextRef="#ctx0" brushRef="#br0">143 295,'-28'-26,"0"5,19 14,-10-2,28 37,-2-19,14 19,5-16,16 0,0-3,0-4,0-3,0-2,2 0,5 0,-2 0,7-2,-1-3,1-2,0 0,6 7,-1 0,-1 0,7 0,-6 0,6 0,5 0,9 0,1 0,6 0,5 0,-41 0,0 0,48 0,-47 0,1 0,1 0,-1 0,44-7,-3 0,-2 2,0 3,-7 2,-9 0,-3 0,-4 0,-1 0,1 0,2 0,-2 0,4 0,0 0,1 0,-1 0,7-2,-2-3,3-2,-3 2,2 3,-7 2,-2-2,-4-5,6 4,-14-4,1 5,1 2,-1 0,-1 0,-4 0,-3 0,5 0,-5 0,1 0,-1 0,12-7,-5 0,0 0,3-2,0 6,-1-6,1 2,2 0,-12 0,12 5,-2-3,0-2,-1 0,-1 7,-3 0,0 0,4-2,-1-3,-3-2,-7 0,4 7,1 0,0 0,4 0,0-2,1-3,-3-2,2 2,3 3,2 0,0-3,0-2,0-2,0 4,-3-2,-4 2,3-4,-6 2,8 2,-12-4,7 2,-9 2,-5 3,0 2,0 0,0 0,0 0,7-2,0-3,-3-2,-8 0,-3 7,4 0,8 0,-10 0,5 0,-2 0,0 0,4 0,5 0,-12 0,8 2,1 5,-1-4,11 4,-3 2,3-2,3 0,-10-7,-19 9,7-6,-32 6,14-9,-54-7,-14 0,-5 0,5 7,2 0,-2 0,-2 0,-7 0,2 0,-3 0,-8 0,-3 0,0 0,-3 0,-1 0,-10-2,-3-3,-4-2,3 0,-10 7,0 0,2 0,41-3,0-1,4 0,0 1,-1 0,1 1,1 1,0 0,-48 1,44 0,0 0,0 0,-1 0,-1 0,0 0,0 0,0 0,2 0,0 0,0 0,-1 0,-1 0,0 0,-5 0,0 0,3 0,0 0,-1 0,1 0,2 0,0 0,-1 0,0 0,0 0,-1 0,1 0,0 0,0 0,0 0,-3-1,1 0,3-1,0-1,1 0,0-1,1 1,1 1,0 1,1 0,-1 1,1 0,0 0,1 0,-47 0,44 0,-1 0,3 0,1 0,-1 0,1 0,1 0,0 0,-48 2,46 0,-1 1,0 1,1 1,-1 1,1 0,0-4,1 1,1 1,0 1,-46 2,3 0,43 0,0 0,-46 2,-2 1,0-1,9-2,-2-7,7 0,7 0,-2 0,9 0,5 0,6 0,-6 0,7 0,-1 0,-1 0,6 0,0 0,3 0,4 0,-4 0,2 0,0 0,-2 0,6 0,-4 0,5 0,2 0,-7 0,0 0,2 0,-4 0,2 0,2 0,3 9,2 5,14-2,0 2,19 2,-5 12,9-9,5 9,7-7,14 14,7-19,30-2,8-9,8-5,15 0,4 0,3 0,-46 0,0 0,1 0,-1 0,0 0,0 0,46 0,-3 0,-43 0,0 0,48 0,-47 0,1 0,0 0,1 0,3 0,0 0,0-1,0 0,0-1,0-1,1 0,0-1,-2 0,0 1,4 3,1 0,0 0,1 0,1 0,0 0,1 0,0 0,1 0,0 0,0 0,-2 0,-2 0,-1 0,5 0,-2 0,-8-1,0 0,1-1,2-1,0 0,0-1,-2 0,0 1,-5 3,0 0,46 0,-3 0,5 0,-5 0,3 0,-46 0,0 0,1 0,1 0,-1 1,1 0,-2 1,0 1,48 4,-10 0,6-5,-3 3,0 2,0 7,-7-7,0 0,0 2,-3-6,-1 6,-6-2,-1 0,4 2,-5-4,0 2,1-2,4-1,-5 1,0 2,1-2,-1-3,-4-2,2 0,-3 0,-8 0,-6 2,1 3,0 2,-1 0,6-7,-6 0,-1 0,6 7,-4 0,-1-2,-4-3,-4 5,-3 0,0-2,0-3,-7-2,0 0,2 0,3 0,-5 0,0 0,-7 0,7 0,-7 0,7 0,0 0,-3 0,-11 0,-16 0,-19 0,-12 0,-20 0,-3 0,-3 0,3 0,-7 0,-4 0,-10 0,-3 0,-1 0,-6 0,6 0,-6 0,-1 0,-1 0,-16 0,7 0,-7 2,0 5,47-6,-1 1,-43 5,45-6,-1 0,-1-1,-1 0,4 0,-2 0,-7 0,-1 0,1 0,0 0,-1 0,-1 0,-9 0,0 0,3 0,-1 0,-3 0,0 0,0 0,0 0,-6 0,0 0,4 0,0 0,-1 0,1 0,1 0,0 0,5 0,1 0,0 0,0 0,3 1,2 0,4 3,0-1,-2-1,0-1,-2 2,1 1,-2-3,0 0,2-1,-1 0,-4 0,0 0,3 1,1 0,-1 1,0 1,-1 0,1 1,-1 0,0-1,-1-3,0 0,1 0,0 0,3 0,-1 0,-1 0,1 0,3 0,0 0,-1 0,1 0,0 0,0 0,5 1,1 0,-40 4,5 2,2-2,7-3,2-2,3 2,4 5,3-4,2 4,0-3,0 3,7-4,-2 4,-8-5,20-2,-3 0,7 2,2 5,-7-2,-4 7,-5-3,0 5,14-5,0 1,0-1,-7 0,-2-4,-3 2,14 0,-2-7,5 0,14 0,9 0,28 0,14 0,23 2,5 5,12-2,-5 7,14-1,11 1,-36-8,1-1,7 3,2 0,2-1,2-1,4-1,0-1,7-1,0 0,3-1,1 0,4-1,1 0,4-2,2-1,3-4,3-3,-26 2,2-2,0 1,1 0,0-1,1 1,0 0,0 0,1 0,3 0,2 1,-2 0,-2 1,-1 2,-1-1,1 0,-1 1,0 0,-3 1,1 1,-2-1,0 2,-1-1,-1 2,25 1,-1 2,-4-1,-1 0,-2 0,-1 0,-5 0,-1 0,1 1,1 0,0 1,-1 1,-2 0,1 1,9 3,-1 0,-7-2,-1-1,3 1,0 0,-1-1,-1 1,5-1,-1-1,-2-3,-1 0,2 0,0 0,3 0,-1 0,0 0,1 0,-2 0,0 0,0-1,0 0,-1-2,0-1,3 0,-1-2,-6-2,-1 0,-2 2,0 0,-7 2,0-1,-3-2,-1 0,-12 3,-1 1,45-2,-12 3,-25-5,-5 0,-9 2,-5 3,0 2,0 0,25-12,-34-23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5:58:25.224"/>
    </inkml:context>
    <inkml:brush xml:id="br0">
      <inkml:brushProperty name="width" value="0.2" units="cm"/>
      <inkml:brushProperty name="height" value="0.4" units="cm"/>
      <inkml:brushProperty name="color" value="#C6FDC8"/>
      <inkml:brushProperty name="tip" value="rectangle"/>
      <inkml:brushProperty name="rasterOp" value="maskPen"/>
    </inkml:brush>
  </inkml:definitions>
  <inkml:trace contextRef="#ctx0" brushRef="#br0">1029 315,'-35'-2,"0"-5,9 5,5-8,49 29,-7-7,31 11,-6-9,1-5,18-2,-2-7,7 0,10 0,-1-9,19-3,-48 6,0-2,2 1,-1 0,1 4,1-1,1-1,-1-1,1 1,0 0,-2 3,1 0,4 0,0 1,-5 1,-1 0,2 0,1 0,4 0,1 0,-3 0,0 0,2 0,0 0,1 0,-1 0,1 1,1-2,7-2,1-1,-3 1,-1-1,1 1,0-1,-1 0,1-1,7 3,0-1,-4-3,0-2,2 1,2 0,4 2,0-1,-3-3,1-1,2 3,2 0,-4-2,1-1,-1 0,-1-1,-2 2,0 0,0 0,1 1,-2 2,0 1,-6 0,0 0,3 1,-1-1,-5 3,-1-1,1 0,-1 0,3 0,-2 1,-3 0,-2 2,2-1,-1 2,-1-1,0 0,-1 0,2 0,3 0,1 0,-2 0,-1 0,0-1,0 2,-2-1,0 0,2 0,-1 0,0 0,0 0,1 0,1 0,1 0,1 0,-4-1,0-1,1 0,-1 0,-2-3,-1 0,-1-1,-1 1,7 2,-1 1,-6-2,-1 1,-1 1,0-1,43-4,-2 5,-4-5,-8 5,-4 2,2 0,-5 0,0 0,1 0,4 2,-5 3,0 2,1-3,4-1,-5-3,0 0,1 0,-1 0,-7 0,1 0,-6 0,-11 7,0 0,-4-3,-3-1,0-1,2 3,5 2,-2 7,9-7,-10 6,3-6,-4 10,-13-6,-32 8,-28-5,-9 2,-12-6,5 1,-5-6,0 4,2-2,3 0,2 3,0-6,-3 3,-4-2,-4 0,-13-1,-1 3,-3-2,-3 4,1-2,-7-2,-3-3,-16 5,7 0,-7-2,0-3,47 0,-1-1,2 1,0 0,-2 2,-1-1,1 0,-1-1,-5 0,-1-2,4 1,1-2,-3 1,-1 0,2 0,-2 0,-7 0,-1 0,8 0,0 0,-3 1,0 1,0 1,-1 1,-9-3,-1 0,6 3,-1-1,0-1,-1-2,-1 1,0-2,1 1,-1 0,-5 0,1 0,1 0,1 0,5 0,-1 0,-3 0,0 0,6 1,0 1,-1 0,-1 0,3 2,-2-1,-4 1,0-1,6-1,0-1,-1 1,0 0,0 1,0 1,-3 3,-1 0,-2-3,0-1,-1 1,2-1,2 2,1 0,-6-4,1 0,5 3,-1-1,-2-1,1-2,1 1,1-2,-8 1,1 0,6 0,1 0,-1 0,1 0,0 0,1 0,-1 1,-1 1,-1 0,1 0,0 2,1-1,2 0,-1-1,-4 0,1-2,3 1,1-2,-1 1,0 0,1 0,-1 0,-3 0,1 0,6 0,1 0,-1 0,0 0,0 1,-1-2,1 1,0-2,2 0,-1-1,4 0,0-1,3 2,-1 0,2-3,-1 0,1 2,-1-1,2 2,-1 0,-46-1,47 3,0 0,-47 0,48 0,-1 0,-47 0,48 3,0 1,-41 6,5-1,6 0,8-2,11-4,5 1,7 3,12 0,2-7,10 10,15 6,27 7,20-6,16-6,15 6,7-6,6 3,13 0,-41-10,1-1,4 3,1 0,1 0,1 0,2 0,2-1,8-2,1-1,2 3,0-1,3 0,1-1,1 1,1-1,7 1,-1-1,-2-2,-1-2,3 1,1 0,3 1,0-2,5-1,0-3,2 1,0-1,-1 0,-2 1,-4-1,0 0,-25 2,0 0,0 0,27 1,1-1,-29 1,1 0,1-1,-1 2,1 0,0-1,0-1,1 0,-1-1,30 1,0-1,0 2,0 0,1 0,0 1,0 1,1 0,-32 1,1-1,-1-1,31 1,0-2,-3-1,-1-1,3 3,-2 0,-3-3,-2 1,3 1,-1 1,-2 1,0 0,6 0,0 0,-11 0,-2 0,-1 0,0 0,-2 0,-1 0,-4 0,-1 0,-4 0,-2 0,-2 0,-1 0,-1 0,-1 0,-2 0,-1 0,-1 0,-1 0,-3 0,-2 0,-4 0,0 0,3 3,-1 1,42 3,-8-2,-2-3,-5 5,-2 0,-7 0,-4 3,-6-8,-4 5,-4-5,-1-2,-7 0,5 0,-4 0,-3 0,0 0,2 3,5 4,-5-5,5 5,-2 2,2-2,-5 3,5-6,-4 3,-10 0,0-7,0 7,7 0,7 7,0-7,0 3,-7-3,0 2,0 5,-7-2,0-5,0-5,7 5,7-5,0-4,-3-5,-1 5,-3-8,0 1,-7 4,0-9,-10 0,-1-16,-10-5,-3 2,3-2,3 14,-10-7,0 7,-7-14,-12 17,-9-1,-12 7,1-2,-3 5,-3 0,-1-1,-13 1,-6 4,-12-2,-14 3,-12-1,40 3,-2-1,-4 0,-2-1,-4 2,-2 0,-8 1,-2 2,-6 1,-1 0,-7 3,-1 0,-3 0,-2 1,24-1,-1-1,-1 1,-167 16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5:58:26.814"/>
    </inkml:context>
    <inkml:brush xml:id="br0">
      <inkml:brushProperty name="width" value="0.2" units="cm"/>
      <inkml:brushProperty name="height" value="0.4" units="cm"/>
      <inkml:brushProperty name="color" value="#C6FDC8"/>
      <inkml:brushProperty name="tip" value="rectangle"/>
      <inkml:brushProperty name="rasterOp" value="maskPen"/>
    </inkml:brush>
  </inkml:definitions>
  <inkml:trace contextRef="#ctx0" brushRef="#br0">479 567,'-54'-9,"-4"-3,9-7,2 5,3 7,-1 5,-4 2,5 12,-5 9,23 2,12 12,28-19,17-2,13-9,12-5,16-9,12-5,12-7,-45 7,1 0,3 1,2 0,1-4,0-1,4-1,0 1,5-2,1 0,4-2,1 0,5-2,0 1,4-2,0 1,0 0,1 1,6 1,0 0,-8 2,-1 0,-4 2,-1 1,-5 3,-2 0,-6 2,-3 1,39-8,-7 3,-4 2,-13 9,-4-2,-4 5,-6 2,-4 0,-21 5,-28 9,-28 0,-37 16,-10 0,-9 5,28-14,-2 0,-5 3,0 1,-3 2,-1 0,1 0,-1 0,-5 3,-1 0,4-3,1 0,-1 1,0 0,0 0,3 0,8-4,1-1,0 0,0 0,-41 17,7-5,5-2,16 2,0-7,0-5,9 5,5 0,21 0,21-7,28-12,40-6,13-10,17-5,-37 1,2-1,3-4,1-1,3-1,0-1,3-2,1 0,1 2,2 0,4-6,1-1,0 1,-1 1,-1-1,1 1,5-1,1 1,-6 3,-1 0,1 0,-1 0,-2 0,0 0,1 3,-1 1,-6 0,0 1,-2 1,0 0,-1 2,-3 0,-8 2,-1 1,45-4,-13 7,-12 5,-14 2,-7 0,-21 0,-21 0,-42 9,-37 5,-5 5,-5 11,-9 3,43-16,0 1,1 0,-1-1,-3 0,-1 1,3 2,0 2,-2 0,0 0,-2 3,1-1,4-3,2 0,-38 24,14-10,12-5,16 0,14-2,19-7,16 0,21-14,16-11,26-10,16-12,8-4,-45 13,2 1,3-1,2-1,1-3,0 0,0 0,0 0,0 0,0 0,5 0,0 0,-1 0,-1 0,4-1,1 0,0-3,0 1,-6 5,-1 0,4-2,0 0,-4 2,-2 1,-4 1,-1 1,-3 1,-1 0,37-6,-2 0,-5 0,-7 9,-14 3,-7 0,-28 9,-21 0,-37 11,-33 15,-10 4,-4 3,-9 2,44-14,0 0,-2 0,-1 0,0 0,-1 0,2-1,0 0,2-1,2-1,-37 15,12-3,9 5,7-7,7-2,4-3,13-2,8-9,24-5,21-5,26-14,16-6,9-10,3-5,14-2,-5-7,4 0,-41 21,0 0,39-19,3 5,-10 7,-9 5,-14 11,-7 5,-23 24,-8 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5:58:29.976"/>
    </inkml:context>
    <inkml:brush xml:id="br0">
      <inkml:brushProperty name="width" value="0.2" units="cm"/>
      <inkml:brushProperty name="height" value="0.4" units="cm"/>
      <inkml:brushProperty name="color" value="#C6FDC8"/>
      <inkml:brushProperty name="tip" value="rectangle"/>
      <inkml:brushProperty name="rasterOp" value="maskPen"/>
    </inkml:brush>
  </inkml:definitions>
  <inkml:trace contextRef="#ctx0" brushRef="#br0">171 588,'-42'-9,"14"7,0-5,19 4,-10 13,59-10,11 0,7-12,5-7,7-11,10-5,8-2,-39 19,0 1,2-3,1 0,0 3,1-1,0-1,-1-2,1 1,-1-2,1-2,-1 0,-1-1,1 1,-2 1,0 1,0 3,-2 1,31-12,-4 11,-12 5,-7 7,-16 5,2 2,-3 0,-18 4,-7 10,-21 7,-16 19,-14 0,-10 4,-14 5,-2 0,-7 4,3 1,25-21,0-1,-28 27,-3-1,-1 3,8-8,-4 1,7-5,7-9,12-5,9-7,26-17,16-4,23-23,38-21,6-8,10-4,-38 22,-1-2,0 4,1-1,3 0,0-2,2-1,1 0,3 3,0 1,-2 0,-1 1,-4 1,-1 1,42-20,-12 3,-5 4,-6 7,-13 5,1 2,-5 0,-2 0,-3 9,-2 5,-21 9,-16 10,-22 9,-13 14,-14 0,-3 2,-2-2,0 2,7-6,0 1,0 6,9-6,8 3,8 3,10-13,17-1,11-6,16-4,17-16,6-7,13-12,8-3,10-11,-42 17,0-1,2 0,1-2,0 1,1-2,0 1,1 0,1 0,0 0,1 0,0 0,0 1,0 1,-4 1,-2 1,0 2,-2 2,43-10,-7 4,-7 3,-7 4,-4 3,-6-5,-4 7,-7 2,-7 7,-7 12,-21 5,-28 23,-18 2,-29 12,3-7,2-5,2 5,-2-2,5-5,-1-5,15-4,-3 4,8-2,6-14,12 7,16-18,19 4,12-12,7-9,11-5,5-11,7-5,7-7,2-5,10-4,-3-3,1-2,-34 24,1-1,37-21,-41 22,0-1,1-1,-1 0,41-17,-5 2,-7 12,-9 7,-14 4,0 5,-11 12,-17 23,-17-3,-32 22,-7-5,-4-2,-3-6,0 8,0 0,0-2,0 7,2-5,5 4,5-4,9 0,2 0,5 7,30-11,22-10,13-14,14-12,3-16,16-14,7-5,-45 20,1-2,4 1,-1 0,-3 1,-1-2,2 1,0 0,2 1,0-2,1-2,1-1,-1 1,0-1,-1 2,-2 0,-1 0,-3 2,33-17,-9 8,-10 11,-9 8,-4 4,-3 7,-21 4,-14 10,-31 14,-20 17,-5-6,-2 1,-8-1,3 3,-4 0,-3 0,2 3,5-1,7 0,5-4,11-3,7 5,10 0,11 0,19 0,26-18,25-13,5-15,3-17,8-10,1-11,7 0,-1 0,-40 20,0 0,0-1,0-1,1 0,0-1,0 2,0 0,37-22,-2 6,-9 4,-3 7,-14 4,3 6,-7 2,-8 2,-8 9,-3-2,-21 16,-14 14,-31 17,-4-7,-21 4,10-4,-1-1,3 10,4 0,21-14,5 0,17-18,15 4,17-10,12-6,0-5,2-7,-3-5,15-2,2 0,2 0,1 0,-3 0,0 0,-3 0,-4 0,3 7,-8 0,0 0,1 3,-3-6,-7 10,0 3,0 1,-7 3,0 0,-10 0,-15 19,-24 9,-5 9,-9 5,7 0,7 0,2 0,5 0,-7-9,-14-5,-11-14,-10-7,2-5,-4 5,-1 0,-1-2,-1 4,-4 1,2-1,-3 0,-4 8,-9-1,-10 5,-6 0,38-4,-1-1,1-5,0-1,-3 1,-1 1,-2 0,0-1,-7 0,0-1,3 0,1-1,0 0,1-2,-1 1,1-2,4-2,-1-1,-5 3,1 0,-1-1,1-1,1-1,-1-1,-5 3,0-1,3 0,0-1,2 0,-1-1,2 0,0-2,-5 1,0-2,1 1,0 0,0 0,0 0,1 0,-1 0,-6 0,0 0,4 1,0 1,-1 0,-1 0,2 2,0-1,-5 2,0 0,6-3,0 0,-1 2,0-1,0 0,0-1,2 3,0-1,2 0,1-1,3 0,0-1,2 0,1-2,-3 1,0-2,0 1,0 0,1 0,0 0,2 0,-1 0,-1 0,0 0,0 1,1-2,0 1,0-2,0-1,-1-1,-4 3,1 0,2-3,0 1,1 1,0 1,1 1,1 0,1 0,1-2,1 0,0-1,-46-4,3 3,4 1,10 1,4-3,3-2,2-2,5 4,-1-2,3 3,-4 1,8 1,-4-3,0-2,-4 0,11 5,-3-3,3-2,5-7,9 5,0-3,0-2,0-7,19 10,25-8,31 5,11-5,7 5,-2 0,7-4,5-8,16 3,2-3,3 7,7 5,4 0,-41 5,1 0,-1 0,1 1,-1 1,1 0,4 1,0-2,4-2,0-1,2 1,2-1,1 1,1-1,3 1,0-1,-3 2,-1 0,-1 0,1 1,-2 1,0 0,-2 5,0 0,-2-3,1 0,-3 2,1-1,-2 1,0-1,2 1,1-1,-3 4,0 0,-1 0,0 0,-2 1,0-2,4-1,0-3,-5 1,-1-1,2 0,-1-2,1 0,0-2,-3 1,0 0,47-9,-7 3,-4-2,-13 4,-6-2,-7 0,-5 3,-17-6,3 10,-2 3,-19 1,-7-4,-28 1,-23 8,-19 12,4 2,6-2,-6 2,-4-6,-7-1,-7 0,3 5,-13-4,-4-1,-4 0,38 0,-1-1,-47 3,47-4,0 0,-2 0,1 0,-1 0,1 0,-1 4,1-1,0 1,1-1,2 1,0-1,-1 1,0-1,-41 11,2 3,3 4,-3-3,1 8,4-3,2-4,-9 4,12-2,2-2,2-3,7-2,10 0,2 0,0 0,21-2,26-5,32-7,31-7,11-7,14-5,10 1,-36-2,1 0,-1 3,-1 1,2 0,0 0,-1 1,1-1,6 0,1-3,2-1,0-2,3 2,1 1,4 0,1 0,-5 2,1-1,7 0,2-1,-2 0,1-2,-1 1,-1-2,7-2,-1-1,1 4,-1 0,0 1,-1 1,-6 0,-1 0,-3 2,-1-1,-3 2,-1 0,-2 0,-1 1,2 1,-2 0,-3 2,-2-1,0-1,-2 0,-3 3,-2 1,42 0,-7 3,-7 0,-9 0,-10 0,1 0,-8 3,3 4,-1-3,3 8,-7-3,-4 8,-3-3,9 9,3 0,-1-4,-1-10,-10 3,2-3,5-4,5-10,9-4,0-3,0-4,7-3,2-2,3 0,4 0,-4 7,2 0,0-2,-3-3,10 5,-4 0,1-2,8-3,-12-2,2 0,1 0,-3 0,-3 1,6-4,-6 1,-1 2,6-9,-7 13,-2 3,-7 3,-7 4,0 7,-7 0,-4 0,-10 9,0 5,2 5,-4 4,2 5,-7 5,7 8,-21-13,-7 0,-24-9,-15 11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6:05:36.618"/>
    </inkml:context>
    <inkml:brush xml:id="br0">
      <inkml:brushProperty name="width" value="0.2" units="cm"/>
      <inkml:brushProperty name="height" value="0.4" units="cm"/>
      <inkml:brushProperty name="color" value="#BEF1FC"/>
      <inkml:brushProperty name="tip" value="rectangle"/>
      <inkml:brushProperty name="rasterOp" value="maskPen"/>
    </inkml:brush>
  </inkml:definitions>
  <inkml:trace contextRef="#ctx0" brushRef="#br0">346 94,'0'-28,"0"0,0 9,-4 0,-6 22,-4 15,-9 6,9 11,-5 2,-2 10,0 4,0 3,0 4,0 3,0 2,0-3,0-4,0-7,7 3,0-3,0-3,3-1,-1-8,5 5,9-23,5 2,7-26,19-16,0-14,-1-12,3-6,5-10,-3 0,-2 0,-2 2,4 3,-2 2,-9 9,2-2,-5 23,-11 15,-8 29,-8 17,-5 10,-8-3,3 2,-2 5,-3 5,-4 9,-3 0,-2 0,3 0,8-3,6-4,1-7,-4-4,7-3,5-12,16-9,7-35,14-21,-7-9,-5-8,3 1,0-5,-5 7,-3 5,5 9,-9 0,5-3,-5 6,0-3,0 0,7-7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6:05:35.645"/>
    </inkml:context>
    <inkml:brush xml:id="br0">
      <inkml:brushProperty name="width" value="0.2" units="cm"/>
      <inkml:brushProperty name="height" value="0.4" units="cm"/>
      <inkml:brushProperty name="color" value="#BEF1FC"/>
      <inkml:brushProperty name="tip" value="rectangle"/>
      <inkml:brushProperty name="rasterOp" value="maskPen"/>
    </inkml:brush>
  </inkml:definitions>
  <inkml:trace contextRef="#ctx0" brushRef="#br0">469 239,'-11'-35,"4"0,4-3,3 13,0-3,0 9,10-11,1 9,-1 14,-10 14,-19 28,-14 25,-2 3,0 5,-7 9,-7 0,3 2,1-2,3 3,3-10,6-5,12-7,0-13,7-10,9-17,12-11,12-18,18-34,1-6,6-12,-2 0,9-9,-2 2,0 0,0-7,-7 7,0 4,0 8,-7 7,0 9,3 0,-18 9,8 3,-25 23,1 14,-8 18,-8 15,-11 9,-3 9,-2 10,-7 7,5 11,0 0,-1-2,-4 10,10-17,4-7,4-10,13-8,-3-10,21-24,9-18,7-25,8-20,11-18,7-11,2-3,-2 0,2 2,-11 0,-8 12,-8 12,-10 7,-7 2,-5 18,-9 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6:05:34.490"/>
    </inkml:context>
    <inkml:brush xml:id="br0">
      <inkml:brushProperty name="width" value="0.2" units="cm"/>
      <inkml:brushProperty name="height" value="0.4" units="cm"/>
      <inkml:brushProperty name="color" value="#BEF1FC"/>
      <inkml:brushProperty name="tip" value="rectangle"/>
      <inkml:brushProperty name="rasterOp" value="maskPen"/>
    </inkml:brush>
  </inkml:definitions>
  <inkml:trace contextRef="#ctx0" brushRef="#br0">439 164,'23'-21,"5"-9,-14-5,5 14,2-17,-9 34,4-10,-9 28,-9 2,-12 19,-5 0,-4 9,-5 5,2-4,-7 6,3-2,4 0,-4 9,0-2,-3 7,-4 7,4-4,1 4,1-7,6-7,-3-5,4-9,6 0,1 7,-4 0,10-9,4-17,14-23,7-23,14-33,-5 4,5 3,-5 5,5-5,0 0,0 2,3 3,-6 2,8 0,0 0,-1 0,-4 5,7-5,0 14,-5-3,-9 38,-14 10,-18 34,-10-2,-3 0,-6 16,0-2,-1 3,1-1,-5 5,7 0,3-2,1-3,3-9,0 0,0-19,21-23,14-39,17-27,8-13,6 0,1-3,3-2,-17 27,1 0,-1 1,-1 0,3-7,0 0,29-47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6:05:21.426"/>
    </inkml:context>
    <inkml:brush xml:id="br0">
      <inkml:brushProperty name="width" value="0.2" units="cm"/>
      <inkml:brushProperty name="height" value="0.4" units="cm"/>
      <inkml:brushProperty name="color" value="#BEF1FC"/>
      <inkml:brushProperty name="tip" value="rectangle"/>
      <inkml:brushProperty name="rasterOp" value="maskPen"/>
    </inkml:brush>
  </inkml:definitions>
  <inkml:trace contextRef="#ctx0" brushRef="#br0">42 64,'-23'-3,"4"-4,19 17,19 8,-5-13,19 21,-5-19,-3 0,10-7,-14 0,7 0,5 0,-10 0,5 0,0 7,14 0,-7 7,0-7,9 0,12-7,5-7,2 0,-7 0,0 7,-9-3,2-4,-3 5,3-5,5 5,9 2,0-7,-2 0,-5 2,-12 3,-9 2,2 0,3 0,2 0,0 0,-7 0,0 0,0 0,7 0,0 0,0 0,2 0,5 0,5 0,9 0,-9 0,-5 0,-5 0,-2 0,0 0,0 0,0 0,0 0,0 0,0 0,9 0,5 0,3 7,-1 0,-2-3,-9-1,2-3,-5 0,7 0,5 0,5 0,0-3,-5-4,-5 5,-9-5,0 5,7 2,0 0,-2 0,-3 0,-2 0,0 0,0 0,7 0,0 0,-2 0,-3 0,-2-3,0-1,0-3,14 0,0 7,-5-3,-4-4,2 5,0-5,-2 5,-3 2,-2 0,0 0,0 0,0 0,0 0,2 0,5 0,-4 0,6 0,0 0,-6 0,4 0,-5 0,-2 0,7 0,0 0,-2 0,-3 0,-2 0,2 0,5 0,-2 0,7 0,-3 0,-9 0,-5 0,7 0,-9 2,7 3,-2 2,7 0,2-7,-3 0,-1 0,-3 0,2 0,3 0,2 0,0 0,-7 0,0 0,0 0,2 0,3 0,2 0,-7 0,-7 0,2 0,10 0,2 0,-3 0,-1 0,4 0,0 0,-3 0,-1 0,-1 0,3 0,2 0,-3 0,-1 0,-1 0,5 0,9 0,5-3,-9-1,-7-3,-5 0,0 7,0 0,0 0,0 0,0 0,0 0,0 0,0 0,2 0,5 0,-5 0,5 0,-4 0,-3 0,0-3,2-1,3-3,2 2,0 3,-7 2,0 0,14 0,2-3,0-4,-9 5,3-5,-1 5,-14 2,8 0,1 0,-11 0,7-3,-2-1,0-3,2 0,0 7,0 0,0 0,2 0,3 0,2 0,-3 0,-1 0,-3 0,0 0,0 0,2 0,3 0,2 0,0 0,-5 0,5 0,-12 0,5 0,-2 0,7 2,2 3,-3 2,-1-3,-1-1,3-3,2 0,-3 0,1 2,0 3,2 2,7 0,-7-7,-3 0,6 7,-3 0,-3-3,6-1,-3-3,-3 0,12 0,-2 0,-4 0,11 0,-3 0,-1 0,-6 0,-11 0,0 0,10 0,4 0,4 7,3 0,-2 0,-5-7,-7 0,2 0,-2 0,-2 0,-3 0,-2 0,3 0,4 0,-12 0,7 0,3 0,-10 0,12 0,0 0,14 0,-2 0,-5 0,-7 0,5 0,-1 0,1 0,-10 0,-6 0,6 0,-9 0,9 0,3 0,-5 0,7 0,-5 0,5 0,0 0,-2 0,-3 0,-2 0,0 0,0 0,7 0,0 0,-2 0,-3 0,5-7,0 0,-2 2,-3 3,-2 2,0 0,0 0,7 0,0 0,-2 0,4 0,-2 0,-2 0,4 0,-2 0,-2 0,4 0,-2 0,-2 0,-3 0,-2 0,3 0,4 0,-5 0,5 0,-5 0,5 0,0 0,10 0,-24 0,14 0,-17 0,10 0,-7 0,0 0,-9 0,21 0,-5 0,-3 0,-4 0,0 2,7 5,-7-5,0 5,0-4,7-3,-7 0,0 0,0 0,14 0,0 0,-9 0,9 9,-14-7,7 8,-12-10,1 0,-8 0,26 0,-14 0,25 0,-15 0,6 0,-18 0,6 0,-6 0,9 0,-9 0,-3 0,-18 0,-3 0,0 0,3 0,0 9,6 3,-27 13,-5-4,-14-4,-14-17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6:04:44.774"/>
    </inkml:context>
    <inkml:brush xml:id="br0">
      <inkml:brushProperty name="width" value="0.2" units="cm"/>
      <inkml:brushProperty name="height" value="0.4" units="cm"/>
      <inkml:brushProperty name="color" value="#FEEDFA"/>
      <inkml:brushProperty name="tip" value="rectangle"/>
      <inkml:brushProperty name="rasterOp" value="maskPen"/>
    </inkml:brush>
  </inkml:definitions>
  <inkml:trace contextRef="#ctx0" brushRef="#br0">56 0,'-26'9,"-1"5,25-6,22 1,-1-2,28-7,-22 7,25-6,-24 13,12-12,-1 5,4-7,6 0,4 0,-13 0,3 0,-13 0,8 0,-21 0,26 0,-20 1,20 5,-10-5,5 4,-5-3,10-2,0 0,5 0,-10 0,0 0,-10 0,10 0,-10 0,10 0,-10 0,10 0,-11 0,11 0,-5 0,10 0,-5 0,6 0,-12 0,7 0,-7 0,12 0,-6 0,5 0,-10 0,5 0,-5 0,10 0,-14 0,16 0,-10 0,13 0,-5-2,0-3,-5 4,5-5,-13 5,15 1,-18 0,13 7,0-6,1 6,8-7,-11 0,0 0,-7 0,16 0,-6 0,7 0,-10 0,0 0,-3 0,13 0,-8 0,8 0,2 0,4 0,-1 0,-4 0,-1 0,0 0,-5 0,1 0,-6 0,5 0,5 0,5 0,1 0,-6 0,-6 0,4 0,-4 0,6 0,-10-2,0-3,-10 4,10-5,-14 5,21 1,-10 0,13 0,-3-2,3-3,-13 3,8-3,-9 3,10 2,-6-5,5 0,-10 0,5 5,-5 0,10 0,0 0,5 0,7 0,4 0,-4 0,-1 0,-9 0,-2 0,-5 0,5 0,-8 0,8 0,-14 0,14 0,-3 0,8 0,1 0,-1 0,-5 0,0 0,-5 0,5 0,-10-5,5 0,0-2,11 1,-1 5,0-4,1-2,-1 2,0-1,1 6,-6 0,0 0,-5 0,5 0,-5 0,5 0,-5 0,6 0,-5 0,10 0,-15 0,9 0,-17 0,19 7,-17-5,5 5,-2-7,2 0,8 7,1-6,-3 6,1-7,3 0,-1 0,1 0,-10 2,5 3,-10-3,10 3,-14-3,21 5,-11-6,15 6,-1-7,0 7,-6-5,-9 5,-9-7,-7 0,8 0,-13 7,11-6,-20 13,-1-5,-1 6,-13-6,12 4,-12-11,-1 12,-16-6,-3 6,-7-4,5 2,-6-7,0 6,-10-6,2 0,-6-5,4 0,-4 0,6 0,-1 0,2 0,3 0,-5-2,-1-3,-4 3,4-3,1 4,4 1,1 0,0 0,-1 0,1 0,0 0,0 0,-1 0,1 0,-2 0,-4 0,4 0,-3 0,-4 1,-2 4,-3-3,-1 3,1-3,3-2,-1 0,6 0,-4-2,4-3,-4 3,4-3,1 4,4 1,1-2,0-3,-2 3,-4-3,9 3,-3 2,-2 0,-3 0,-8 0,3 0,-4 0,-2 0,0 0,0 0,6 0,-1 0,2 0,-1 0,-4 0,3 0,-3-5,-2 0,-1 0,-4 5,3 0,-3 0,4 0,1 0,1 0,-1 0,0 0,0 0,0 0,1 0,6-5,3-1,-1 0,2 0,-8 5,3-4,-4 3,-2 2,0 0,1 0,-1 0,0 0,-1 0,-4 0,3 0,-3 0,4 2,1 3,0-4,1 5,6-5,3-1,-1 0,2 0,-1 2,6 3,0-3,-1 3,15-3,-6-2,7 0,14 0,-24 0,15 0,-13 0,-6 0,5 0,1 0,-6 0,6 0,0 7,-6-6,12 13,-11-12,4 5,8-7,3-7,20-9,2-1,7-5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5:55:46.471"/>
    </inkml:context>
    <inkml:brush xml:id="br0">
      <inkml:brushProperty name="width" value="0.3" units="cm"/>
      <inkml:brushProperty name="height" value="0.6" units="cm"/>
      <inkml:brushProperty name="color" value="#BEF1FC"/>
      <inkml:brushProperty name="tip" value="rectangle"/>
      <inkml:brushProperty name="rasterOp" value="maskPen"/>
    </inkml:brush>
  </inkml:definitions>
  <inkml:trace contextRef="#ctx0" brushRef="#br0">70 690,'-38'13,"10"-3,25-6,29-34,7-14,4-1,-6-8,-8 15,13-16,-11 18,8-18,-10 18,5-17,-2 9,5-10,-1 9,8-10,-6 17,-5 8,-12 23,-29 53,4-15,-16 28,5-4,-7 9,0 6,-3 1,3 1,0 0,9-19,-2 1,10-25,-4 17,18-31,29-31,2-16,22-37,-19 20,2-5,-2 3,12-16,0 3,2-3,-1 7,-2 9,-14 15,8 8,-24 19,-5 34,-18 23,-3 1,-10 10,0 1,-5 14,4-5,1-3,5-13,5-8,24-34,14-23,4-11,10-28,-2-3,7-15,1 0,3-8,-2 11,0 7,-17 21,9-1,-29 35,-6 25,-21 30,-6 13,-4 3,1 3,1 2,2-8,11-4,8-26,26-36,13-34,8-13,-1-10,1-5,4-15,-2 2,-1 1,-6 16,-4 8,-20 44,-8 23,-12 9,-16 29,-4 1,-4 15,2 2,3 1,3-8,6 0,17-36,15-20,5-21,13-33,4-8,9-13,-2-1,0 7,-6 8,2 5,-16 26,-13 29,-24 39,-2 2,-13 18,4-4,-7 12,7-7,3 0,8-28,17-14,14-35,6-8,14-25,2-9,9-12,2-5,0-3,-1 6,-4 7,-5 13,-4 12,-22 37,-15 23,-8 12,-23 20,11-9,-8 12,8-1,0 12,3-6,7 2,24-40,17-25,2-19,11-33,-1-9,11-16,-29 35,0-2,2 0,0 1,26-29,-7 13,-17 24,5 4,-32 49,-4 17,-7 4,-11 11,2 0,-3 11,3-1,1 3,6-24,2 4,31-57,11-12,15-25,0-16,2-2,-4 0,-6 4,-3 9,-7 14,-14 34,-13 30,-6 5,-12 21,3-3,-6 16,7-21,-1 18,21-38,15-8,20-30,-2-13,1-23,-13 8,6-16,-6 11,4-5,-8 28,-16 38,-18 38,-3-1,-7 6,7-22,3 33,3-28,7 10,16-41,15-31,-2-8,8-25,-4-1,8-12,-11 15,-1 13,-22 44,-9 25,-7 5,-16 23,4-5,-4 10,5-14,3 4,5-22,2 14,18-43,10-12,6-12,10-30,3-4,7-16,-1 2,1 3,-17 24,2 6,-23 37,-16 37,-3 14,-12 30,6-23,4-5,4-19,-3 25,9-30,20-8,19-34,1-10,6-21,-1 0,7-10,-4 0,-2-2,-15 19,6 0,-21 30,-4 31,-19 24,-6 13,-10 3,8-1,0 0,7-17,6 3,20-40,13-12,-1-15,9-23,0-7,8-11,-2 0,-1-3,-16 23,13 2,-34 41,-1 16,-14 11,-15 30,6-17,-5 19,7-21,-2 14,4-21,4 27,3-28,26-11,14-39,0-8,10-28,-1-3,11-14,-5 5,0 0,-21 27,2 4,-26 42,-4 13,-4 6,-16 27,4-5,-4 13,5-8,2 10,13-28,22-21,17-37,10-19,0-14,3-6,5-9,-6 5,3 3,-20 24,3 11,-33 51,-6 21,-5-1,-15 16,4-7,-5 12,7-13,-1 8,4-26,4 20,17-51,15-9,3-16,15-30,1-4,12-17,-5 3,0-2,-20 29,-3 3,-26 47,-4 15,-7 4,-14 29,1-3,-3 15,2-6,3 2,4-23,12 7,18-46,16-11,-3-10,12-25,1-3,11-17,0 4,0-2,-8 15,-13 12,-21 40,-19 28,-3 6,-12 24,2-4,-3 6,9-14,-1 15,14-29,18-6,14-34,1-8,6-28,4-9,12-21,3 1,-3-2,-4 14,-15 13,-9 24,-43 75,10-16,-26 54,18-40,-3 7,9-24,-2 22,10-34,13-6,14-33,3-5,12-25,3-5,7-15,3-2,-3-1,-6 14,-1 3,-20 27,-12 41,-21 30,-9 16,-7 4,3-1,4-4,3-2,2 2,8-25,1 9,14-41,19-18,12-27,9-17,-3-5,1-1,0 0,-12 22,2 0,-21 25,4 8,-17 42,-11 19,-11 27,-3-9,-2-6,9-21,-8 21,19-29,-4 3,17-27,16-46,10-18,3-2,-3 6,7-4,11-10,-5 9,2 2,-15 20,-7 9,-15 13,6 3,0-1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6:04:18.088"/>
    </inkml:context>
    <inkml:brush xml:id="br0">
      <inkml:brushProperty name="width" value="0.2" units="cm"/>
      <inkml:brushProperty name="height" value="0.4" units="cm"/>
      <inkml:brushProperty name="color" value="#FEEDFA"/>
      <inkml:brushProperty name="tip" value="rectangle"/>
      <inkml:brushProperty name="rasterOp" value="maskPen"/>
    </inkml:brush>
  </inkml:definitions>
  <inkml:trace contextRef="#ctx0" brushRef="#br0">0 53,'8'-29,"2"6,15 23,-6 0,6 7,0 3,-2 6,12-5,4-3,13-8,-11 0,-1 0,-11 0,12 0,-18 2,12 4,-16-4,29 13,-7-3,1 1,5-1,-1-5,6-7,-8 8,-1-6,-8 6,7-8,4 0,1 0,5 0,-15 0,9 0,-4 0,11 0,-7 0,0 0,-11 0,6 0,-12 0,11 0,-5 0,11 0,3-6,8 0,-2-5,2 5,-8 0,-3 6,-15 0,17 0,-7 0,1-2,5-4,1 4,10-3,-4-3,4 2,-4 0,-2 6,0 0,0 0,1 0,-1 0,0 0,0 0,0 0,0 0,0 0,0 0,-7 0,5 0,-4 0,-19 0,20 0,-18 0,23 0,-12 0,1 0,-12 0,12 0,-12 0,11 0,-11 0,12 0,-1 0,12 0,6-6,0 1,0-1,-6 6,-5-6,-1 0,0 1,6 5,8-6,4 0,0 0,5 6,-9-6,10 1,-12-1,-1 6,-8 0,-3 0,-11 0,5 0,-11 0,12 0,0 0,11 0,0 0,0 0,-8 0,7 0,-7 7,8-5,0 4,0-4,1-2,4 0,1 0,6 0,-6 0,-6 2,-5 4,-7-4,6 4,1-4,5-2,8 0,4 0,9 0,2 0,1 0,-7 0,-5 0,-1 0,-1 0,2 0,2 0,-8 0,5 0,-5 0,8 0,-2 0,3 0,3 0,-1 0,-1 0,-4 0,-10-6,-6 0,6 2,0 2,10 2,3 0,3 0,3 0,-9 0,4 0,1 0,8 0,4 0,-3 0,-3 0,-4 0,-1 0,-6 0,-1 0,-16 0,5 0,-19 0,13 0,-3 0,9 0,0 0,0 0,0 0,0 0,-15 0,11 0,-7 0,-5 0,5 0,-6 0,11 0,1 0,5 0,0 0,0 0,0 0,0 0,-11 0,-1 0,-11 2,12 4,-12-4,11 4,9-4,14-2,-3 0,-2 0,-10 0,-1 0,-24 7,23-5,-17 6,23-8,-5 0,-1 0,-15 0,10 0,-30 0,5-8,-1 6,-3-13,13 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6:04:29.844"/>
    </inkml:context>
    <inkml:brush xml:id="br0">
      <inkml:brushProperty name="width" value="0.2" units="cm"/>
      <inkml:brushProperty name="height" value="0.4" units="cm"/>
      <inkml:brushProperty name="color" value="#BEF1FC"/>
      <inkml:brushProperty name="tip" value="rectangle"/>
      <inkml:brushProperty name="rasterOp" value="maskPen"/>
    </inkml:brush>
  </inkml:definitions>
  <inkml:trace contextRef="#ctx0" brushRef="#br0">1 0,'0'31,"0"-6,8-25,19 0,16 0,-16 0,15 0,-22 0,19 0,5 0,-15 0,8 0,-12-2,18-4,-18 4,12-5,-24 5,36 2,-26 0,31 0,-5 0,-11 0,13 0,-12 0,17 0,-16 0,3 0,-12 0,12 0,-1 0,7 0,-16 0,11 0,-7 0,4 0,9 0,-15 2,2 5,5-5,7 4,-12-4,15-2,-15 2,13 4,-3-4,-3 4,3-4,9-2,0 0,0 0,-7 0,1 0,-13 0,7 0,-13 3,12 3,-4-4,17 4,-17-4,11-2,-11 0,11 0,-7 0,7 0,-13 0,6 0,-16 0,25 0,-9 0,5 0,8 0,-17 0,11 0,-5-6,11 0,-13-1,1 7,-20 0,14 0,-14 0,20 0,-11-2,17-4,-17 4,16-4,-3 4,9 2,-11 0,-1 0,-16 0,23 2,-13 4,0-4,0 4,-8-4,15-2,-7 0,13 0,-13 0,6 0,-6 0,13 0,-13 0,7 0,-13 0,12 0,-6 0,13 0,-13 0,6 0,1 0,12 0,6 0,0 0,0 0,-7 0,1 0,0 0,-13 0,1 0,-5 3,17 3,-17-4,11 4,1-4,11-2,7 0,-7 0,-7 0,-5 0,-7 0,7 0,-7 0,7 0,-7 0,7 0,-4 0,9 0,-15 0,9 0,-10 0,11 0,-9 2,3 4,3-4,3 5,-9-5,3-2,-5 0,17 0,-11 0,11 0,2 0,4 0,8 0,-2 0,-4 0,1 0,-10 0,9 0,5 0,3 0,2 0,5 0,-5 0,3 0,-15 0,-6 6,-7 0,-5 0,5-6,1 2,6 5,1-5,5 4,-4-4,4-2,-2 0,2 0,-20 0,16-2,-21-4,0 1,0-7,-8 8,14-2,-7 2,7-3,-4 5,-10-6,-10 8,-11 0,-8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6:04:04.376"/>
    </inkml:context>
    <inkml:brush xml:id="br0">
      <inkml:brushProperty name="width" value="0.2" units="cm"/>
      <inkml:brushProperty name="height" value="0.4" units="cm"/>
      <inkml:brushProperty name="color" value="#C6FDC8"/>
      <inkml:brushProperty name="tip" value="rectangle"/>
      <inkml:brushProperty name="rasterOp" value="maskPen"/>
    </inkml:brush>
  </inkml:definitions>
  <inkml:trace contextRef="#ctx0" brushRef="#br0">1 90,'0'-26,"6"-7,-4 29,5-9,6 13,-3 0,19 0,2 0,9 0,-1 0,1 0,-2 6,7 5,-13-5,9-1,1 2,9-2,1 0,-1-5,4-1,11-4,-3 1,3-6,1 7,-1-2,-2 3,-8 2,1 0,-6 0,6 0,-1 0,5 0,5 0,-2-5,7 0,-7-2,2 2,-5 3,-6-3,3 10,-8 5,6 2,-5-2,6-1,-1-4,3-3,2 3,0-4,0-1,-1 0,1 0,-5 2,0 3,-6-3,6 3,0-4,4-1,1 0,0 0,5-1,0-4,5 3,-5-3,-2 3,-9 2,-2 5,-8 0,6 6,0-6,11 0,-1-5,3 5,-3 0,-2 2,-3-2,1-2,-6 7,1-6,-1 1,3 1,7-1,-2 0,-2-5,-1 0,-5-5,4 0,1-1,5 1,-5 3,-1-3,-6 1,2-1,3 4,2-4,1-2,1 2,-3 1,-4 3,5 1,-2 0,1 0,-2 0,-8 0,-4 0,-1 0,-4 0,4 0,3-5,7 0,-2-1,2 6,-23 0,-13 7,-23 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6:04:00.429"/>
    </inkml:context>
    <inkml:brush xml:id="br0">
      <inkml:brushProperty name="width" value="0.2" units="cm"/>
      <inkml:brushProperty name="height" value="0.4" units="cm"/>
      <inkml:brushProperty name="color" value="#BEF1FC"/>
      <inkml:brushProperty name="tip" value="rectangle"/>
      <inkml:brushProperty name="rasterOp" value="maskPen"/>
    </inkml:brush>
  </inkml:definitions>
  <inkml:trace contextRef="#ctx0" brushRef="#br0">0 91,'39'-17,"7"7,8 7,12 3,-6 0,1 0,-7 0,-8 0,-11 0,1 0,3 0,1 0,11 0,8-7,22-3,-3 3,3 2,-5-2,-5 2,-4 0,-6 5,-5 0,-1 0,8 0,8 0,0 0,-5 0,-11 0,4 0,-3 0,-4 0,8-5,-3 0,0 2,-11 1,1 2,2 0,-8 0,8 0,5 0,-5 0,10 0,-5 0,-8 0,-4 0,5 0,-6 0,6 0,2 0,-2 0,9 0,0 0,4 0,1 0,0 0,5 0,0 0,5 2,-6 3,1-4,-7 5,-3-5,-5 1,-1 3,4-3,12 3,-10-4,3-1,-1 0,-1 0,-10 0,4 0,-2 7,7 3,8 4,-5 1,-2 0,1-6,-6-4,4-4,0-1,-11 0,1 0,11 0,4 0,8 0,-3 0,-2-5,-5 0,2 2,-5 1,15 2,-7-5,7 0,-14 0,-8-2,-7 4,4-7,3 6,12-1,-7-1,-3 0,4 1,6 5,0 0,5 0,1 0,-1 0,0 0,-5 0,-7 0,-4 0,-2 0,-3 0,8 5,2 1,3 0,-2-1,3-1,-4 6,-11-5,2 5,-6-1,16 1,0 1,3-5,-3-3,-7 4,-4-2,4 5,12-5,0 5,0-5,6 0,4-5,0 0,-5 0,-10 0,-1-5,1 0,1 0,-1 5,-3-5,-8 0,1-2,-1 2,-2 3,2-3,-11 2,12-2,4 1,16-6,-2 7,-8-2,-4 3,-6 2,-14 0,12 0,-4 0,6 0,10 0,-1 0,6 0,-2 0,-3 0,-10 0,-2 0,-26 0,18 2,-11 3,5-2,11 7,-1-6,6 1,-7 3,-9-6,1 5,-1-7,-6 0,15 0,-4 0,-6-5,11 0,2-5,9 4,-5-4,-6 5,-13 0,2 5,-14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6:03:56.720"/>
    </inkml:context>
    <inkml:brush xml:id="br0">
      <inkml:brushProperty name="width" value="0.2" units="cm"/>
      <inkml:brushProperty name="height" value="0.4" units="cm"/>
      <inkml:brushProperty name="color" value="#BEF1FC"/>
      <inkml:brushProperty name="tip" value="rectangle"/>
      <inkml:brushProperty name="rasterOp" value="maskPen"/>
    </inkml:brush>
  </inkml:definitions>
  <inkml:trace contextRef="#ctx0" brushRef="#br0">1 137,'39'-15,"-2"0,-7 7,-6-6,5 12,1-4,10 6,-11-2,2-3,-11 3,15-3,-9 2,9-2,-10 3,11-3,-16 5,11 5,-10-2,20 7,-12-4,16 4,-4-7,15 2,-6 2,6-2,-7 0,2-5,1 2,-1 3,4-4,-4 4,5-3,-2-2,5 0,-14 0,10-2,0-3,-11 4,12-4,-5 3,4 2,-7 0,-8 0,-3 0,9 0,4-7,16-3,2 2,3-2,-5 6,-11-1,-2 5,-8 5,-9-3,-1 3,2-3,14-2,5 0,10 0,-2-5,7-1,-12 1,2 5,-11 0,1 0,3 0,2 0,3-5,0 0,-3 2,-7 1,-4 2,3 0,7 0,4 0,-3 0,-14-1,-1-5,-2 5,11-4,6-2,10 2,-9 0,4 5,-10 0,-1 0,-9 0,3 0,-4 0,-4 0,4 0,-1 0,17 0,-2 5,2 0,-2 5,-4-5,-2 0,2-5,4 0,2 0,3 0,2 0,-7 2,-3 3,-4-2,-1 7,-1-4,1 4,-6-5,1 5,6-7,9 2,3-3,2-2,-5 0,-1 0,1 0,3 0,-3 0,-7 0,-5 0,3 0,-3-2,-2-1,5-2,-4-2,7 2,-4 3,10-3,-6 4,6 1,-7 0,2 0,-4 0,-2 0,1 0,0 0,-1 0,1 0,-1 0,1 0,5-2,-1-3,6 3,-5-3,11 2,-1-2,3 1,-3-6,-7 5,-3-5,-4 5,-1-5,-11 6,0-1,-9 4,9 1,-9 1,9 4,-13-3,20 18,-16-16,17 9,-4-20,14 6,-6-6,5 14,-20 1,11-13,-11-5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6:03:41.004"/>
    </inkml:context>
    <inkml:brush xml:id="br0">
      <inkml:brushProperty name="width" value="0.2" units="cm"/>
      <inkml:brushProperty name="height" value="0.4" units="cm"/>
      <inkml:brushProperty name="color" value="#FEEDFA"/>
      <inkml:brushProperty name="tip" value="rectangle"/>
      <inkml:brushProperty name="rasterOp" value="maskPen"/>
    </inkml:brush>
  </inkml:definitions>
  <inkml:trace contextRef="#ctx0" brushRef="#br0">1 66,'32'6,"10"-1,-6-5,1 0,3 0,-8 0,9 0,-14 0,13 0,-2 0,7 0,1 0,-1 0,1-5,0 0,-6-7,1 2,-11 1,5-1,-9 7,9-2,-9 3,9 2,-5 0,11 0,-6 0,6 0,-6-5,6 0,-1 0,6 5,0 0,-1 0,1 2,-1 3,-9-2,-1 7,-9-5,9 5,-8-6,14 1,-14 1,13 0,-13-1,9-5,-6 0,11 0,-11 0,6 0,-9 0,13 0,-13 0,14 0,-4-5,8-1,1-4,0 5,-8 0,6-2,-12 6,-1-6,-9 7,-14 0,6 0,-6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6:03:44.449"/>
    </inkml:context>
    <inkml:brush xml:id="br0">
      <inkml:brushProperty name="width" value="0.2" units="cm"/>
      <inkml:brushProperty name="height" value="0.4" units="cm"/>
      <inkml:brushProperty name="color" value="#FEEDFA"/>
      <inkml:brushProperty name="tip" value="rectangle"/>
      <inkml:brushProperty name="rasterOp" value="maskPen"/>
    </inkml:brush>
  </inkml:definitions>
  <inkml:trace contextRef="#ctx0" brushRef="#br0">0 46,'44'0,"-3"0,-3-2,13-3,-4 3,4-3,-4-1,-1 0,-6 1,1 5,-11 0,6 0,-1 0,11 0,5-5,-1 0,1 0,-6 5,-4 0,0 0,-6 5,6 0,-11 0,5-5,-4 0,9 0,1 0,4 0,1 5,0 1,-6 5,1 0,-21-5,20 1,-14-7,19 0,3 2,2 3,-2-4,2 5,-8-5,-1-1,-6 2,6 3,-11-3,6 3,-1-4,11-1,6 0,4 0,-4 0,-1 0,-9 0,-1 0,-7 0,9 0,-2 0,3 0,1 0,3 0,2 0,3 2,2 3,-2-3,-8 3,-7-3,2-2,-13 0,14 0,-4 0,8 0,13 0,3 0,3 0,-3 0,-6 0,1 0,-12-5,2-1,-4 1,3 5,1 0,0 0,6-5,4 0,-4 0,-1 5,-4 0,-1 0,-6 0,1 0,-1-1,6-5,4 3,1-7,6 7,-1-2,-2-2,2 2,-5 0,4 5,-6 0,2 0,-4 0,-1 0,-1 0,1 0,6 0,4 0,-2 0,2 0,-2 0,2 0,1 0,-6 0,4 0,-4 0,1 0,-1 0,-4 0,4 0,-2 0,2 0,-2 0,6 0,-16 0,2 0,-2 0,11 0,4 0,7 0,0 0,0 0,-1-5,1-1,-7 1,-3 5,-4 0,-1 0,4 0,1 0,5 0,-5 0,4 0,-4 0,0 0,-6 0,-4 0,-1 0,-9 2,4 3,-3-3,14 3,8-3,10-2,-5 0,-7 0,-1 0,-5 0,15 0,-9 0,4 0,-1 0,4 0,-3 0,-9 0,-6 0,1 0,16-5,7-1,-9 1,-2 5,-3 0,-7 0,-4 0,6 0,5 0,1 0,-1 0,-4 0,4 0,-4 0,-2 0,-13 0,11 0,-11 0,7 0,-2 7,-20-5,-11 11,-14-4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6:03:51.616"/>
    </inkml:context>
    <inkml:brush xml:id="br0">
      <inkml:brushProperty name="width" value="0.2" units="cm"/>
      <inkml:brushProperty name="height" value="0.4" units="cm"/>
      <inkml:brushProperty name="color" value="#FEEDFA"/>
      <inkml:brushProperty name="tip" value="rectangle"/>
      <inkml:brushProperty name="rasterOp" value="maskPen"/>
    </inkml:brush>
  </inkml:definitions>
  <inkml:trace contextRef="#ctx0" brushRef="#br0">46 92,'-25'0,"4"0,21 0,27-14,-13 11,35-11,-14 14,3 0,2 0,-10 2,6 3,-6-3,11 3,-7-4,9-1,-4 0,7 0,-11 0,1 0,-1 0,11 0,-6 2,1 3,-6-1,6 6,-14-7,22 9,-3-7,-8 0,3-5,-2-5,11 0,-2-2,2 2,-12 3,-3-3,-10 4,11 1,-6 0,11 0,-1 0,6 0,4-2,1-3,0 3,-6-3,-13 3,-10 2,11 0,2 0,6-1,-1-3,2-1,-3-5,2 5,-6-5,6 5,-1-2,6 2,-1 3,1-3,-11 2,1-2,-4 3,14-3,-18 3,21 2,-13 0,6 5,3 1,-9-1,-1-5,1 0,9 0,1-5,0-1,-14 1,10 5,-7 0,-1 0,7 0,-7 0,16 0,-4 0,9 0,-6 0,2 0,-2 2,2 3,-14-3,3 3,-7 2,7-2,2 5,9-5,-4 0,4-5,-4 0,-1 0,-1 2,1 3,1-4,4 5,-14-5,4-1,-4 0,8 0,3 0,2 0,-6 0,7 0,-6 2,11 3,-17-3,2 3,-9-4,8-1,-9 0,4 0,-3-1,14-4,-14-2,8-3,-3-2,9 7,-5 0,-1 5,-13 0,15-5,-6 0,1 0,3 5,6 0,5 0,-1-2,-4-3,-5 3,-1-3,-10 3,6 2,-11 0,11 0,-6 2,11 3,-11-3,5 3,3-3,12-2,-13 0,4 0,-17 6,11-4,-18 5,8-7,1 0,-8 0,18 0,-19 0,5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6:03:19.930"/>
    </inkml:context>
    <inkml:brush xml:id="br0">
      <inkml:brushProperty name="width" value="0.1" units="cm"/>
      <inkml:brushProperty name="height" value="0.2" units="cm"/>
      <inkml:brushProperty name="color" value="#FEEDFA"/>
      <inkml:brushProperty name="tip" value="rectangle"/>
      <inkml:brushProperty name="rasterOp" value="maskPen"/>
    </inkml:brush>
  </inkml:definitions>
  <inkml:trace contextRef="#ctx0" brushRef="#br0">93 417,'-19'-7,"7"2,1 16,8-2,-5 12,5-12,-7 8,3-11,-5 7,5-7,16-21,12-12,3-4,2-6,-1 4,-1-2,1-2,-1 2,1 1,-1 2,1 3,-5 0,1 4,0 1,-2 3,2 1,-6 10,2 0,-6 12,-2 6,-4 6,-5 11,-1 7,-2 1,-3-2,0 1,-7-1,-3 6,1 0,1-1,2 0,0-4,0-3,-1-3,5 0,0 2,0-2,1-1,3-20,8-13,4-10,3-1,3-1,2-2,2-5,4-2,-2 2,3-3,2 1,-5 2,-1 1,-4 6,6-1,-6 6,2 2,-4 13,-8 9,-5 20,-5 1,-9 4,-2-1,6-6,-2 3,1 0,4-8,-1 2,5-8,-2 2,12-22,2-8,2-9,8-3,-7-1,2 1,0-1,2-1,0-1,-1-1,-1 0,-2 2,0 2,1-1,-1 1,0 4,0-1,6 6,-4 6,2 13,-9 13,-7 15,-7 0,-4 1,-1 0,0 2,-2 1,-2 0,2-6,-2 6,2-5,2-4,4-1,0-1,5-1,3-17,9-12,6-16,3-9,4-7,-3 1,-1-1,3 0,-2 0,2 1,-1-1,-5 1,3 4,0 3,-3 0,5 5,-10 8,3 21,-11 11,-5 6,-3 3,-2 3,-4 2,0 0,-1 0,3 3,0-3,2 0,-2 0,4-2,-1-3,1-1,-3 6,7-9,4-12,10-21,6-11,5-13,-3 4,-3 3,0-1,1 2,0 0,-1 3,1-1,-2-3,4 7,4-2,-5 13,-3 8,-7 18,-5 8,-7 9,-2-4,-2 1,-3 1,3-4,-1 2,0-2,1-1,-2 0,5 4,0 1,4 3,0-14,10-12,7-20,3-6,2-15,-3 3,-1 1,4-4,-2 3,3-2,2 0,-1 5,-1-5,-1 2,-1 3,-1-4,3 7,-2-1,-2 10,-3 4,-8 12,0 8,-6 5,-6 16,-5-3,-1-2,-3 6,0 3,-2 3,-2 0,1 0,4-2,-1-3,1-1,4-1,1-5,2 1,1-1,11-8,5-7,-4-11,6-14,-1-4,2-4,3 0,-3-2,3-3,1-3,-4 2,2 0,0 1,-1 1,2-2,-2 1,3 3,0 2,-2 15,-11 16,-6 12,-5 7,-7-1,-1-1,1 1,0 1,0 1,-1 1,1 0,0 2,0-2,-1 0,5-3,0 0,5-6,7-10,9-13,6-8,-2-12,1-1,0 1,2-5,-2 0,1 2,3 1,-3 2,0-1,-1 1,3-5,0 1,2 4,-4 11,-3 13,-9 8,-7 16,-7 1,-4 0,-1 3,0 1,0-2,-1-1,1 0,0 2,5 2,3 3,3-14,13-12,6-18,3-10,7-6,-9 0,1-3,1-1,-5 3,3-1,-1 0,-3 0,-2 1,1 5,0 1,-2 1,7 5,-7-4,3 5,-4 5,-3 14,-4 8,-6 13,-4-1,-1 1,-2 5,-6 1,-2 2,2 0,2-5,2 4,3-3,-2 0,6-4,3-12,9-5,7-17,12-12,2-9,-1-1,-3-2,-1-1,1-1,-1-2,1 2,-2 2,-3 5,2-2,-4 1,1 2,3 1,-2 3,5 2,-8 4,8 4,-14 15,-3 9,-5 10,-9 7,-2-3,-3 4,-1 4,-2 2,-2 3,-3 2,0 1,-4 5,2-2,0-1,0-2,2-3,3-1,8-11,9-18,17-22,3-12,11-10,-8 2,2-5,0-1,-1-1,-1 4,-1 2,-2 2,0-1,-4 5,-1 3,2 5,-5-3,4 4,-4 2,-2 5,-3 13,-2 4,-7 16,-4 3,-3 5,-3 3,-1 6,0-1,0 1,-5 4,1 0,2-3,5-4,-1-4,6-4,1 3,2-9,12 0,5-17,6-11,-1-8,-1-10,2-1,1-2,1-5,1 1,-1-2,1-2,-1 4,0 2,-3 2,0 6,-5 0,5 7,0 1,-3 7,-2 9,-7 11,-5 9,-3 6,-6 3,-2 4,-1-1,-1 1,1 0,-4 0,1-3,3-1,1 3,4-5,-1 0,2-3,0 0,2-1,0 1,6-14,2-11,11-19,3-15,0 0,1-2,-4 1,1-2,2 0,1 1,0-1,-1 1,-3 4,-1 3,0 3,-2 2,-3-1,-2 14,-9 11,-5 14,-11 9,2 4,-3 3,-3 2,1 0,-5 6,2 1,-2-3,0 0,2-9,3 2,4-1,0-3,9-8,8-4,3-13,12-14,3-9,-6-6,9-5,-2 2,0-3,2 4,-1-2,1-1,-1-1,1 0,-1 1,1 4,-1 4,2 0,3 10,-3 2,2 10,-13 7,-7 13,-5 4,-8 13,-4 2,-3 1,-4-2,1-1,-4 3,1 0,3-4,1-2,2-5,1-1,3 1,3-5,5 1,0-6,8-11,8-16,6-14,8-11,-6 6,0 3,-5-2,1-1,2 0,1 2,-2 3,-2 2,-2-1,5 1,-8 5,-3 15,-11 14,-7 12,-4 11,-3 0,-2 1,-5-2,2 2,0-5,2-2,2-1,5-5,2-1,5-5,5-11,10-15,7-11,4-10,2 0,0 0,4-1,-3 2,3-2,-2 3,1 0,-2 4,1-2,-3 2,-4 1,2 1,6-1,-2 3,3 6,-14 9,-7 18,-5 10,-10 9,-4-1,-4 3,0 2,-3 1,2 1,1-4,2-3,0 1,2-2,2 1,1 1,1-4,-1 3,4-4,2 0,2-5,0 1,3-8,5-2,8-9,2-13,3-10,0-3,3-5,0-1,2-4,1 2,2-3,3 0,-3 0,-2 1,-1 1,-1 4,-1-1,-1 3,-2 4,2 3,-3-1,-2 3,-2 18,-7 9,-7 8,-4 6,-5 2,-6 1,0 1,-3 2,5-5,-3-3,3 0,-2 3,4 0,-2 1,7-12,8-5,5-14,11-8,0-4,0-4,3-1,-3-3,3-1,2-1,-2-1,-1 4,-2 1,2-1,-3 2,1 2,2 0,5 2,2-1,-7 11,-10 18,-6 4,-9 16,-4-3,-3 1,-3 6,-2-5,3 9,-1-2,-3 1,0 1,-1-2,0-2,4 1,0-6,3 0,8-8,3-5,10-12,5-12,3-8,3-8,7-5,2-5,0-5,3-5,-4 5,0 0,0 2,3 1,-5 0,0 2,-2 2,-3 3,-2 7,0 3,-1-3,-2 14,-6 9,-6 5,-10 20,-5 1,-1 2,-3 6,1-3,-2 2,-2-1,3 1,-4 2,4-1,0-1,2-4,3 3,3 1,17-11,7-14,7-17,4-13,-3-6,2-1,-2-3,0 1,-1-2,0 5,-3 2,-5 3,1 1,-1 1,-2 6,-5 2,-3 13,-7 8,-6 16,-2 1,-2-1,-2 2,-3 2,-1 0,-1-1,-1-1,5-1,0-1,0 1,5-5,3 1,2-1,13-9,6-11,4-14,1-5,1-4,3-4,0-3,1-1,1-3,0 1,-1-1,3 0,-2 1,-4 5,-2 2,-2 1,5 1,-1 5,-6 6,-7 16,-10 13,-7 14,-11 3,-2 4,0 4,-8 2,2 5,-1-3,1-4,0-3,2-3,2-2,5-4,3-4,2 0,2-1,7-11,10-9,7-15,13-15,7-9,4-9,3-8,5-1,-3 1,3 2,-1 2,0 3,-3 5,-5 1,0 8,-10 4,0 5,-2 4,-2 6,-10 9,-7 10,-9 12,-6 11,-8 2,-3 2,0 4,-9 7,4-2,-2 1,0-3,6-3,-1-1,1-2,1-2,2 1,8-6,1 0,5-3,12-8,12-10,3-14,2-11,4-9,2-3,0 0,1 0,-5-3,4 3,-2 0,-3 0,-2 2,-4 5,0 2,2-2,1 3,4 2,-22 14,-1 15,-11 11,-5 1,-1-3,0 2,-1 1,1 6,0-1,0-1,-5 3,1-1,1-2,1-1,10-10,8-9,11-14,9-10,4-13,6-6,6-3,-1-7,5 1,-1-2,1 2,-6 0,0 7,-5 4,-3 3,-2 4,-3 6,-1 5,-5 8,-6 13,-11 12,-6 7,-8 9,-6-1,-6 9,-1-3,1-1,3-1,2-2,2-3,2-1,1-1,2-5,0 1,-1-1,7-3,1-1,7-10,6-2,6-16,11-9,4-5,4-2,1-6,0-1,-1-2,1 0,1 2,0-2,-2 5,-4 2,2 1,2 1,1 2,-2 6,-13 5,-5 26,-14 5,-5 6,-5 4,-2-4,0 4,1-2,3 1,-3 0,4-5,-1 1,-1-1,7 1,-2-1,2 1,13-17,6-10,4-10,4-8,5-12,2-2,4-1,1-5,-1 4,1-6,-1 2,-4 3,4-2,-5 6,0 0,-2 5,-3-1,-2 9,-5 2,-13 18,-13 16,-8 12,-4 3,-6 8,-3-2,1 3,1 2,3-4,1 3,3-4,1-5,-2 2,5-5,2-2,4-1,5-5,-4-1,9-8,7-4,14-23,16-16,-4-4,-3-3,8 2,-3-7,1 0,-3 4,0 6,-5 5,-2 2,-1 1,-6 6,1 3,1 2,-10 7,-3 10,-14 12,-7 8,-1 6,-3-2,1 2,-1-2,2 3,-2-2,2 0,2-2,4-1,0 4,5-3,4-3,11-11,6-14,7-11,-1 0,5-10,-1-1,-2 1,-4 1,1-1,-2-3,0 3,0 0,2 0,-3-2,-2 6,-2 10,-9 14,-7 14,-5 5,-7 4,1-2,3-1,-3 0,4 3,0 0,3-1,3-5,1-1,0 0,2-4,6-5,6-5,12-10,3-5,-4-2,4-10,-3-2,-2-1,-3-3,-1-1,2-2,1 2,2 3,-2 2,-3 1,3 2,-2-1,-3-3,-1-2,-4-6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6:03:07.840"/>
    </inkml:context>
    <inkml:brush xml:id="br0">
      <inkml:brushProperty name="width" value="0.2" units="cm"/>
      <inkml:brushProperty name="height" value="0.4" units="cm"/>
      <inkml:brushProperty name="color" value="#C6FDC8"/>
      <inkml:brushProperty name="tip" value="rectangle"/>
      <inkml:brushProperty name="rasterOp" value="maskPen"/>
    </inkml:brush>
  </inkml:definitions>
  <inkml:trace contextRef="#ctx0" brushRef="#br0">34 470,'-19'17,"5"-1,14-10,10-30,2-6,10-22,0 10,1 6,-1-1,0 0,0 1,8-6,1 2,0 1,-8 12,3 5,-10 12,4 13,-13 19,-8-1,-10 12,-3 5,-5 13,-1 0,0 2,6 0,0 6,-1-6,4-8,0-2,4-10,6-6,12-19,-2-11,17-19,-13-5,7-6,2-8,3-6,0 2,-2 5,1 4,2-5,-3 9,3-5,-1 6,1 1,-13 8,5 24,-18 16,-9 23,-13 18,4 0,0 1,5-4,6 0,2-25,10 3,6-52,8-6,2-13,-2-8,4 0,3-4,11-10,-2 10,6 16,-20 15,6 20,-19 20,-2 12,-10 14,-3 2,-8 6,3 3,-3 0,3-4,5-6,16-39,10-17,5-28,2-13,1-3,4 2,-1 4,-8 11,4-3,-5 5,5-5,-8 17,1 10,-8 25,-2 2,-9 20,-2-2,-1 9,0-9,-4 6,4-13,-2 9,12-27,4-10,10-21,8-24,3-4,2-7,2 3,-3 5,-2 10,-9 16,-7 35,-8 21,-10 13,-12 6,1-1,2-8,1 4,1-1,2 5,3-13,12-14,4-25,6-13,9-36,1-1,3-8,-4 10,-3 8,-1 5,2 0,2-6,-3 4,3-8,3 10,0 1,-12 11,6 22,-16 19,-2 4,-12 23,-1-1,-7 12,4-6,4-1,3-4,8 0,-3-21,14-4,0-27,11-14,7-24,-1 2,1-1,-5 5,1 0,5-2,-5 0,5 4,-13 15,2 22,-12 22,-3 1,-12 17,-2 4,-5 7,1 4,2 0,3-4,5-3,0-12,11-10,8-23,-1-10,7-28,0-3,1-1,0-2,-3 8,3-12,-2 8,-2 4,4-8,1-1,1 0,-2 9,4-1,-10 18,3 15,-12 27,-11 9,-11 16,-3 1,3 4,2-4,1 0,3-20,5 8,11-40,8-7,9-16,7-21,-3 0,-3 11,4-6,0 2,-5 9,9-2,-9 6,14 11,-23 16,4 19,-15 3,-8 12,-6 6,-9 12,3 5,-3 3,3-8,10-5,12-33,13-17,7-27,4-21,-2-3,2 2,-3 4,-5 7,4-3,-1 5,5 3,-17 29,-10 23,-5 4,-10 18,5-6,-5 5,5-3,-5 4,6-15,2 10,16-34,10-2,8-21,2-12,-4-2,10-4,-1-2,7 8,-4 3,3 10,-10 22,0 16,-13 7,-13 16,-6-9,2 12,-4-19,12 21,-2-35,13 0,-5-14,5-23,4-9,6-15,-4 3,-3 0,-3 3,-2 3,2-7,-8 12,-2 14,-12 19,-8 18,-3 5,-12 17,-3 14,-3 9,4-1,4-7,6-10,0 4,3-5,1 3,4-17,6-7,12-27,3-12,12-25,1-2,-8 0,1 11,0-2,7-15,6-4,5 4,-1 4,-13 22,3 16,-23 36,-1 15,-8-3,-3 3,0-13,4 14,0-17,19-5,7-20,9-20,-1-16,-1-2,2 3,-8 5,2-5,-4 4,5-6,-5 15,0 2,-11 27,-5 6,-13 24,-2 5,-5 10,-4 2,0 2,2-5,5 1,3-25,9-2,7-32,0-7,14-20,0-5,1-3,0 2,1-9,2-6,-1 7,-6 9,-12 31,-10 19,-7 9,-11 24,-4 1,-4 10,4 1,3-1,5-4,-2-7,26-33,13-22,9-24,6-16,-6 5,-4 7,2 0,-3 2,0 2,1 0,0 7,2 2,-6 2,13 12,-23 23,-3 22,-10 2,-8 9,-1 4,-6 12,2 1,5-5,2-8,14-16,9-17,3-16,16-32,-2-6,2-10,-7 6,-6 3,-1 3,-1 4,0-1,4-6,0-1,-5 5,-5 14,-11 27,-5 17,-9 14,-6 12,-3 1,3 3,0-2,4-6,5-14,8-12,13-21,7-20,12-17,3-2,0-3,-4 11,-3 8,-15 12,4-1,-17 38,1 6,-10 16,-4 6,-6 1,2 8,0-9,4-2,5-14,8-14,13-24,2-7,10-27,0-6,-3 9,2-9,-3 5,3-9,-1 1,-3 3,-2 2,-6 7,0 0,-1 8,-2-1,-5 36,-2 17,-7 12,0 6,-6 1,1-1,-1-4,2 3,10-23,12-13,3-14,11-25,-2-3,-1 3,-3 1,3-3,4 2,7-9,-3 4,3-8,-17 21,5 9,-24 41,3 14,-8 0,-7 8,4-7,-1 7,6-7,2-8,12-18,10-15,-2-9,6-17,2-3,6-13,-6 1,-3 9,-3-1,0 7,-6 13,-5 21,-4 6,-7 24,-5-1,-3 7,0 0,0 1,-2-4,3-1,2-14,7-7,13-23,-1-9,8-17,3-5,4-9,3-4,2 0,-6 4,-1 6,-14 29,-6 21,-4 7,-3 26,0-4,0 10,0-2,0 2,3-17,8-5,2-16,16-6,5-20,14-13,0-13,1-6,-4 1,3-5,-1-2,-8 5,-5 2,-6 8,3-1,-1 3,-1 1,5 9,-16 24,-7 22,-8 9,-7 10,-2 0,-5 3,-2-3,-1 0,6-15,-2-1,16-27,6-13,5-5,9-17,3-3,8-9,-2 4,2 8,-12 15,-9 22,-12 22,-8 1,-4 22,-3-1,-3 12,6-9,1-3,4-17,13-1,15-35,12-9,2-13,-7-3,-2 1,2-2,-2-6,-3 3,5-1,-15 26,-2 16,-9 11,-9 23,-2 0,-3 8,3-1,5 0,2-3,1 0,-1-15,17 5,8-32,18-11,-2-15,-2-21,0-3,3-4,-6 1,-4 2,-6 7,-6 17,-12 29,-10 25,-2 7,-13 16,4 0,-8 10,6-3,-2-1,7-9,8-18,15-16,-4-15,19-27,3-10,-8 4,10-10,-6 5,2-8,2-4,-4 5,-4 8,-3 3,2 3,6 0,-10 11,13 13,-14 25,-6 3,-9 27,-3 0,-1 15,0 0,0 3,1-2,3-6,5-18,9-7,1-19,14-7,-7-15,14-13,-3-4,-5-6,-3 6,2-4,9-10,1-6,-4 6,-5 5,-5 3,-4 0,3-3,-5 10,5-3,-15 18,7 6,-18 24,0 4,-12 19,-1 2,-9 13,-1-2,1-2,5-8,1-5,16-24,7-15,4-12,8-17,3-1,4-3,0-1,-4 6,-4 11,-7 28,-9 23,-4 17,0-5,-1 6,1-10,2 12,8-19,7-6,1-14,13-8,-4-7,12-7,-9-5,8-13,1-2,3-3,-3 0,-6 6,3-6,-5 10,13-10,-13 17,0 12,-8 18,-15 18,-2 9,-8-14,3 6,11-28,15-4,16-22,9-17,-6-10,4-4,-5 2,-3 0,-12 13,3-3,-2 3,-11 12,8-4,-15 39,0 9,-9 20,-10 10,-5 6,-2 1,0-5,4-6,5-12,1 1,23-31,8-9,12-21,-5-8,4-5,-10 10,7-6,-4 7,-8 2,8-2,-8 3,5 10,-11 20,-5 19,-6-1,-8 13,-4-9,-2 19,1-7,3-3,5 6,20-27,10-10,9-24,4-19,-2-2,-6 1,-5 5,5-2,-5 6,3-9,-10 13,3-1,-10 13,3 11,-15 20,-3 2,-12 16,-3 4,-8 7,0-5,4 0,7-18,13-20,9-27,5 2,4-17,2 7,2-7,10-7,-6 8,-2 2,-12 18,1 2,-12 35,1 12,-9 13,-10 9,0-4,4-3,0-7,5-8,21-27,14-17,11-17,4-13,1 1,-1 0,3 1,-2 2,0 5,-8 10,-5 10,-4-3,-12 33,-5 8,-6 5,-9 6,-1-7,-2 7,-3-5,14 11,8-26,17-9,6-24,5-20,-3-6,-7 5,6-6,-1 0,-6 10,6-5,-4 1,-5 12,3 0,-9 8,1 16,-10 20,-6 2,-5 20,-5-2,-6 9,5-17,1 10,15-23,15-7,12-14,7-16,-3-10,-2 0,2 0,-5 4,1-1,-17 12,4 4,-21 35,7 1,-10 22,0-12,-5 11,14-16,8-2,20-21,1-11,3-19,-2-5,3-9,-1 0,-6 7,5-8,-5 3,9-6,-11 9,4 4,-21 29,-5 20,-11 3,-15 16,1-3,-4 6,1 2,-2 2,3-17,10 10,23-36,13-5,17-20,1-21,4-1,0 2,-4 3,-8 7,-6 13,-7 7,-11 36,-5 14,-5-5,-6 6,4-9,0 9,7-9,4 1,2-17,16-5,-7-14,15-12,6-8,8-10,1-3,-7 2,-4 2,-7 5,3-3,0 5,3-1,-9 13,2 3,-19 30,-3 9,-15 23,-6-1,-9 1,4-9,0 1,5-17,18-9,10-26,3-5,12-17,0-5,7-5,0 1,-4 2,-1 8,-6 3,-10 7,8 8,-15 22,3 15,-4-1,-12 8,1-14,1 22,9-28,12 6,-1-17,13-13,-1-10,7-9,5-2,3-1,-2 2,-2 5,-6 6,-1 13,-16 2,10 16,-13 8,-7 0,-8 11,-4 2,-3 13,-5 4,-2 3,2-3,1-1,3-22,20-6,11-27,15-18,3-21,-5 1,-5 1,-13 11,1 0,-1-1,-1-3,2-7,-2 2,-2-3,-18 32,-16 24,0 3,-10 15,2-2,-2 7,5-6,1-1,14-9,18-10,18-12,6-12,5-13,-2-2,-1-1,-1-2,-8 11,4-7,-5 8,12 5,-21 27,-4 19,-11 12,-8 7,0-2,0 2,0-7,5-3,12-18,13-13,0-14,7-23,-2-7,7-8,-1 1,-9 10,2-3,-8 8,0-4,-13 17,-3-4,-24 52,-4 5,4 5,-8-8,7-1,-2-5,11 4,23-22,13-10,8-11,-1-15,-12 13,11-12,-23 23,3 0,-12 21,-8-2,-3 16,-3-9,-1 8,0-15,11-13,7-15,2-3,9-12,-4 8,12-8,-9 2,5-9,-7 5,0-9,2-5,0-9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5:55:32.752"/>
    </inkml:context>
    <inkml:brush xml:id="br0">
      <inkml:brushProperty name="width" value="0.2" units="cm"/>
      <inkml:brushProperty name="height" value="0.4" units="cm"/>
      <inkml:brushProperty name="color" value="#FEEDFA"/>
      <inkml:brushProperty name="tip" value="rectangle"/>
      <inkml:brushProperty name="rasterOp" value="maskPen"/>
    </inkml:brush>
  </inkml:definitions>
  <inkml:trace contextRef="#ctx0" brushRef="#br0">55 671,'-27'22,"8"-12,11-20,9-17,8-10,3-4,0 1,2-1,-1 3,4-9,2-4,-3 8,1 2,5 6,6-10,1 5,-2-5,-6 11,-1 9,-13 14,-3 44,-11-1,-5 29,-2-9,1-9,5-5,1 1,-5 15,-5 9,2 3,1-1,3-10,4-13,0-8,0-4,1 6,3-23,6-17,9-21,9-27,2-2,3-4,-2 3,-6 10,6-7,1 0,10-10,-3 5,3 5,-8 10,3 11,-8 10,-5 35,-11 20,-8 17,-5 9,-2-5,2-7,0-7,-1 9,2-4,-1 13,4-4,-4 4,5-12,-3-11,24-48,8-22,8-20,3-9,0 2,-12 16,7-2,-7 7,-1 3,1 0,2-8,1 1,9-8,-5 5,3 10,-15 23,-8 21,-15 22,-12 23,-3 5,-1 6,0-2,4-10,-1 5,4-4,-1-11,8-5,-2 5,2-8,-2 5,3-16,2-4,11-24,5-22,14-25,0 0,0-3,-6 6,1-6,0 1,-2 10,3-7,-3 13,2-10,2 15,2-4,-7 18,-3 14,-11 24,-8 15,-9 22,-4 4,-4 4,5-12,1 5,2-3,-1-1,6-10,1 0,3-12,11-13,8-20,4-23,9-22,-1-9,8-8,-3 0,2 1,-2 5,-10 18,3 0,0 9,-2 0,-8 28,-8 18,-15 19,-5 19,-6 6,2 0,1-7,2 10,0 2,2 2,2-6,3-12,15-22,10-29,2-13,12-35,-2 0,4-8,-6 12,8-10,-3-2,-1 2,-3 8,-8 8,3 8,4-5,-14 20,0 17,-13 22,-6 16,-9 16,-4 9,-6 8,5 2,2-2,4-5,3-8,2-10,10-20,14-31,8-26,10-21,-2-14,-5 5,2 2,-11 14,1 1,0 1,0 4,2-2,2 2,5-3,-13 26,-8 23,-12 9,-9 29,-2 11,-5 21,1-5,5-6,3-13,6 2,-1-3,3-4,16-29,9-22,2-13,5-33,3-3,2-10,-3 1,-7 14,2-9,-2 9,2-5,-3 9,-4 17,-11 23,-6 24,-9 23,-7 18,-2-2,0-4,4-8,-1 1,2 12,2-5,-1-17,5 3,-1-14,14-15,8-26,4-10,6-31,1-1,-1 2,-7 5,1-1,2 2,-2 1,3 2,1-5,-5 13,4-6,-3 14,-4 9,-4 22,-7 13,-13 27,-4 3,0 1,4-5,-3 0,0 13,-1 4,-1 2,6-13,1 8,3-13,10-1,14-45,11-26,-3-15,-3-3,-8 6,0-3,-3-2,3-2,-3-3,3 3,9-7,2 4,2 1,-2 5,-9 21,0 10,-11 28,-8 16,-10 18,-2-2,-5 10,0-2,2-2,0-5,2-1,-1 6,5-3,3 6,2-16,15-23,5-23,6-18,2-12,1-11,2-9,4-12,-6 8,3-6,0 1,-2 4,-4 10,-4 9,-4 12,-10 32,-14 23,-5 24,-11 15,5-6,0 11,7 2,1-2,7-12,0-15,1-1,2 1,0 0,18-30,6-22,12-27,-1-23,-1 0,-2 3,-10 17,-2-1,-1 1,-1-3,2-5,-1 2,5-5,-7 23,-6 21,-8 33,-3 10,-2 21,-3-8,-1-4,0 4,-4 6,3 3,-1-6,5-10,1 0,0-1,2-1,0 3,5-12,11-5,12-25,3-24,7-31,-2-8,-2-6,-6 12,-5 3,-3 11,-2-7,0 3,2-3,5-2,-1 7,-8 19,-8 28,-11 26,-7 21,-7 19,3-3,3-5,1-15,3 3,-2 16,2 5,3 3,0-7,8-17,14-25,10-30,10-22,-4-28,-4 4,-2 1,-5 2,4-5,-2 0,-2 0,4-9,-1 9,1-2,-5 7,-5 12,0 4,9-2,-11 39,-5 16,-11 18,-7 9,-3-1,1 4,0 2,-1 0,1 1,1-1,2-2,-1 0,4 0,2 5,1-12,1 7,0-17,18-15,10-27,2-11,2-33,-2-1,1-3,-5 11,-1-3,0-3,2-1,-5 3,-3 3,1 3,0 3,0-3,1 5,5-11,-10 33,-2 18,-9 15,-8 23,-4 1,-2 1,-2 5,1 0,0 0,-1 1,1 1,-1 2,2-2,2 0,-1-2,4-4,-2 1,4-1,-2 1,8-19,19-26,11-31,5-19,-4-11,-7 7,-5 0,-1 8,1-7,1 1,-1 2,2-1,2 6,3-2,-6 8,4-3,0 14,-2 5,-9 40,-7 19,-10 12,-6 9,-5-6,1 3,0 1,-2 3,-1 1,0-2,0-1,-1 2,3 1,1-2,1-1,1-9,1-3,3-6,12-16,9-22,0-11,12-27,-4-1,0-2,3-5,0-10,2-6,1-2,2-8,0 3,3-3,1-3,-4 14,2 3,-3 9,3 0,-1 7,-4 7,-10 28,-10 20,-8 12,-10 26,-5 3,-7 4,5-6,-1 3,-3 3,0-2,-1 4,2-3,0-2,6 4,-2-6,4-2,3 0,-1 0,4-3,1-9,13-21,7-23,9-18,0-13,1 0,-1-5,1-4,-1-3,3-3,-1-2,1 1,-1-5,0 12,-4 1,8-6,2-2,4 5,0 5,-11 21,-15 35,-14 25,-7 14,-4 2,2-4,-2 2,-1 1,0 1,3-2,-1-1,2-4,-4 0,4 3,0 0,0 3,4-17,13-18,7-23,9-17,9-18,-3 0,-2-1,2-2,-2-2,2-2,-1 0,-2-5,-3 4,2-1,-1 9,-3 7,4 5,2-6,-8 36,-9 21,-13 23,-13 18,-1-5,-1-7,4 1,-2-4,1 2,3-1,-5 0,0 7,3-2,4 6,4-17,6-16,15-32,9-18,-2-13,5-15,-3-1,-2-7,-4 7,0-1,0 1,-2 0,0 5,-1-2,-1 11,-3-2,-1 13,-4-2,-2 10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6:02:56.540"/>
    </inkml:context>
    <inkml:brush xml:id="br0">
      <inkml:brushProperty name="width" value="0.2" units="cm"/>
      <inkml:brushProperty name="height" value="0.4" units="cm"/>
      <inkml:brushProperty name="color" value="#BEF1FC"/>
      <inkml:brushProperty name="tip" value="rectangle"/>
      <inkml:brushProperty name="rasterOp" value="maskPen"/>
    </inkml:brush>
  </inkml:definitions>
  <inkml:trace contextRef="#ctx0" brushRef="#br0">94 557,'-29'20,"5"4,9-4,0 4,10-7,0-11,19-34,6-19,3 2,1 6,-2 4,-1 1,-1-1,2 0,-1 0,3 0,-3 0,6 0,-2 0,4-3,6 4,-5 1,-5 21,-16 13,-9 18,-13 18,-10 12,-1-1,1 1,-1-3,4-3,-3 14,1 2,2-14,3-6,9-11,-1-5,15-23,8-14,7-19,9-8,-2 5,8-6,-1-2,0 0,6-6,-2 0,-4 5,-3 7,-6 6,3 2,4-3,-6 3,4-1,-6 10,-3 15,-8 25,-10 5,-15 22,-1-3,-4 12,0-1,-2 4,-2-1,3-3,2-1,0-7,15-25,8-21,2-12,8-25,4-5,0 6,4-7,-1 5,-2 4,-1-5,0 0,0 1,3 2,2 4,0-4,-4 14,7 7,-12 30,-12 9,-20 27,-2 0,-8 8,2-2,3-9,1 6,4-5,-5 16,-2 5,3 0,3-17,22-42,8-27,7-19,-2-4,2 7,0-3,1-3,1-5,-3 3,3 0,0-1,4-1,-4 3,-2 2,1 0,-2 5,3-3,3 8,4-5,0 7,-7 17,-7 16,-9 9,-15 25,-3 9,-8 15,1-3,3-1,1-7,6-5,3-12,4-4,9-25,4-13,13-18,5-19,2-1,-1 6,-9 4,5-5,-3 4,9-5,-3 10,7 1,-18 13,5 23,-18 18,-1 4,-10 16,-1 2,-6 6,1 2,0 1,2-4,2-4,3-18,2-8,11-24,2-11,14-18,0-7,0 2,-5 4,0-3,4 0,-2-4,4-1,1-1,-2 2,6-5,3-6,2 3,8-1,-13 9,3 20,-22 30,-3 23,-15 10,-5 4,-6 9,2 7,-4-3,1 0,7-14,0-8,20-31,3-18,11-20,7-18,8-4,1-4,-3 8,-9 7,0 4,-3 2,9-6,-11 19,-6 13,-13 27,-5 3,-9 20,-6 3,-1 17,-3 1,0 6,1-4,5-5,1-11,19-16,4-22,1-14,13-28,2-9,-1-1,6-6,-5 5,-5 5,3 1,0 0,0 0,2 0,-1-2,9-6,0 6,7-2,-4 9,-7 16,-6 26,-10 23,-10 0,-14 8,-5 3,-3 13,4-1,0 4,2-7,7-4,6-29,9-17,5-20,5-20,2 0,2-7,0-1,-2 3,1 2,1 3,2-2,4-6,-3 9,7-5,-3 11,7 0,-14 9,6 17,-17 22,-4 4,-15 22,-6 4,-9 13,2-1,2-4,2-1,5-2,4-19,1-9,18-24,4-11,10-13,3-19,3-3,-1 4,-6 9,-1-3,-2-1,2 1,2-6,0 5,9-7,-17 25,-8 20,-8 6,-13 25,1 8,-8 7,-1 4,-2-2,-1-1,4-9,0 4,4-7,3 2,15-36,13-17,7-17,0-11,0 8,0-4,3-3,-2 0,2 5,0 2,-2 1,2 2,-1-6,5 8,5-4,0 8,-2 7,-12 6,-1 31,-14 9,-10 17,-9 8,-3 7,-2 4,1 1,5-1,0-7,4-9,1-12,20-19,9-23,-1-9,5-18,-4-1,3-14,0 0,0 3,-1 4,-4 4,2 0,-2 0,3-10,3-5,2 5,1 7,-10 17,3 10,-21 32,-3 10,-12 6,-5 6,-1 0,1 4,7-11,0 8,21-32,5-8,6-16,8-22,-4-2,3-3,2 1,1-4,2-5,-2 11,-1 5,-14 16,4 15,-14 23,-1 0,-6 20,-4 6,-3 9,-2 2,-1-6,4 0,2-4,4-17,10-5,7-28,3-9,6-21,3-9,-5 3,6-7,-4 6,8-6,0-1,0 0,-3 5,3 0,-1 7,-3 9,-7 17,-9 28,-14 21,-10 8,-7 6,2-1,1 7,7-9,4-3,2-9,12-16,10-18,2-12,11-23,2-6,9-13,-3-1,3 1,-8 4,-2 3,-3 13,4 4,-14 36,-5 14,-9 12,-8 7,-4-1,-3 1,-2-1,3-9,-3-9,7-6,-3 2,5-10,5 1,9-30,6-9,4-1,1-9,-2 4,5-5,-4-1,3-3,-4 3,1-3,2 2,-2 3,0 3,6-13,-2 17,2-12,-9 27,-11 1,-1 16,-8 17,4 8,-5 21,-1-12,-1 11,-2 2,-3-10,4 0,-1-10,4 7,5-15,1-2,9-22,4-13,5-10,0 0,-3-6,4 0,7-6,4-6,6-1,-15 13,-3 7,-5 5,-6 9,12-3,-19 11,8 11,-7 12,-3 3,1 14,-1-11,-2-6,2-5,-4 15,0-12,5 12,-3-15,7-1,-8-6,8 1,-3-5,6-6,5-14,8-13,-6-2,5-11,-7 8,-2-3,4-1,3-2,5-6,0 3,0-11,-4-10,2-10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6:02:50.586"/>
    </inkml:context>
    <inkml:brush xml:id="br0">
      <inkml:brushProperty name="width" value="0.1" units="cm"/>
      <inkml:brushProperty name="height" value="0.2" units="cm"/>
      <inkml:brushProperty name="color" value="#FEEDFA"/>
      <inkml:brushProperty name="tip" value="rectangle"/>
      <inkml:brushProperty name="rasterOp" value="maskPen"/>
    </inkml:brush>
  </inkml:definitions>
  <inkml:trace contextRef="#ctx0" brushRef="#br0">72 669,'-13'12,"3"-2,10-10,5-13,3-6,2-2,1-1,4 2,1-7,1 0,1 2,3-3,-2 0,1 6,-4 4,1-2,-2-1,3-1,1 1,3 2,-5-2,-2 3,-2 2,3 0,-9 9,3 3,-10 4,-10 9,1 4,-7 9,4 0,-2 0,8 1,-1-1,-1 0,5 4,-3 0,-1-1,1-2,4-1,-2 1,3-1,1-5,5-1,3-16,6-9,0-10,-5-3,6-4,-2 1,-2-1,0-2,1-6,3 1,2 0,5-1,1 1,-1 0,0-1,0 1,1 3,-1 1,0 4,0-1,0 3,1 10,-11 7,-5 17,-5 6,-6 13,-3-4,-3-3,-1 1,-1 2,0 2,-3 1,2 3,-5-1,1 3,0 3,0 4,-3-4,3-1,1-2,1-4,4 0,-1 0,1-12,5 2,1-29,6-2,3-8,6-10,6-1,0 2,0-1,3 1,-3-4,0 1,0 1,-1 4,-3-3,2-1,0 2,1 0,-5 6,-2 0,1-5,-2 8,-6 3,-2 16,-17 8,-4 5,-6 2,2 1,1-2,3 0,-2 0,-4 3,1 2,-2 2,-1 1,-4 2,-3 0,-2 2,-1-1,6-7,4-2,-1 0,8-7,0 2,14-10,1-4,7-8,5-12,3 1,3 0,1 0,1 0,2-1,1 1,0-4,-4-1,0 0,0 0,2 1,1 4,-3-1,-1 1,2 0,-4 0,2-1,-4 11,2 1,-6 16,-7 11,-5 7,-10 8,2-2,-2-2,3 4,-2-2,1 3,0 2,-3-1,3 0,-2 1,1-1,3-1,4-1,-3-1,8-11,-8 7,16-29,3-8,10-14,5-8,5-4,2-3,3 0,1 1,2 3,1-1,-2 1,5-1,-6 4,-2 6,1 6,-10 6,3 8,-1 3,-4 5,-4 6,-4 8,-4 9,-7 3,-1 1,-5 3,-2 1,-1 2,0-1,0 0,0 2,0 1,0 0,0-4,0 0,1-6,2-2,3-5,7-7,1-12,7-11,6-15,2 0,1-1,2 2,1-4,1-1,-1 2,0-4,2 3,-1 1,-1 2,8-3,-4 0,0 4,0 7,-9 9,-6 16,-5 6,-7 9,-3 0,-3 0,-3 2,-1 1,0 1,0-2,0 5,-1 0,1 2,0-1,1-3,2-5,2 0,1 1,1-5,4 1,2-11,6 0,3-16,9-7,-3-6,-1-4,4 0,-3-4,2 1,-1 0,-3-2,3-2,1 1,-2 1,3 2,-5-2,0 4,1 3,-3 4,6 1,-6 9,-2 11,-8 15,-6 6,1 3,-5-2,-2 0,-1 2,-2 5,-2-1,-1 2,2 1,0 1,2-1,0 0,0 1,5-6,1-2,0-3,4-10,2-6,10-14,5-11,6-11,-1-2,-2 1,2-2,-3 1,3-3,2-3,-1 0,0 3,0 2,1 3,-2-2,-3 5,-3 1,7-3,-3 9,-2 14,-11 19,-7 8,-5 4,-5-3,-1 2,1 1,0 4,0-3,0 1,0 3,0 0,0 0,0-2,1 0,2 1,3-8,15-22,4-14,2-8,1-5,-3 1,2-3,1 1,0-4,3 2,-1-2,0-1,2 1,0 1,-1 3,-1 0,-5 2,5 5,1 3,-4 2,-1 17,-8 9,-3 10,-8 8,-3-1,-3 0,-1 1,-1 6,1 0,-1 0,-3 1,3 2,-4 1,1 0,0 1,0 1,4-3,1-2,3-4,-2-4,6-5,1-13,10-13,0-7,11-16,-1 0,0-3,3-2,-3-1,2-1,-1 1,2 0,-3-2,3-1,1-1,4-1,0 2,-1 0,-2 4,0 4,-1 7,0 2,0 1,0 7,-8 6,-4 15,-4 8,-7 6,-7-1,-3 2,-4 1,2 7,-4-1,-1 1,1 3,2 4,-2-3,0-1,-1-2,5 2,-1-3,4-4,3-5,4-5,0-1,4-10,6-4,2-13,8-10,-1-2,-2-1,3-5,1-1,0-2,1 0,-2-1,3-4,-2-2,2 1,5-2,0 0,0 4,-1 3,-3 0,-2 6,0 4,-1 2,5 8,-11 14,-6 17,-7 7,-6 8,-7-6,-2 4,-1 0,-2 1,-3 2,0 1,-1-1,5 2,1-2,1-4,1 0,5-6,1-1,2-2,4 0,0-13,6-10,5-13,3-8,4-5,3-3,3-3,1-2,1 1,-1 0,0-1,4-3,1 0,0 0,1-1,1 4,-3 1,-1 5,-2 1,-1 8,1 1,-1 9,-10 18,-4 9,-6 4,-2 2,-5-1,-2 3,-3 4,-1 2,-2 1,0 2,-2 1,1 1,1 7,-1-2,-1-1,2-2,2-7,3-6,5-2,1-7,10-17,4-13,5-10,3-4,-5 1,2-2,1-1,3-3,-4 3,1-2,1 1,-4-2,2 2,0 0,1 0,-4 3,4 5,-2-1,4 2,-2 3,-6 9,0 13,-10 7,-2 11,-5 2,-1 2,-4-2,3 6,-3 1,-1 1,3 1,1 1,-2-1,-1 0,3 1,-1-2,0-3,3-2,1-4,5-12,6-9,4-10,3-8,0-7,2 0,1-3,2-2,3-5,-1 3,-2 0,2 0,-3-3,3 0,1-1,1 6,-2 2,-2 3,0 0,-4 6,3 2,0 7,0 8,-7 3,-7 16,-4 1,-4 1,0 2,-5 3,-4 2,1 1,0 3,0-3,1 4,0 0,0 0,1 2,2-1,0 0,2 2,-1-8,3 0,3 4,7-18,5-10,9-19,6-22,-3 1,-3 1,1 2,-3 0,2-2,-1-2,2 3,-4-5,1 2,1 0,-6 4,4 5,-1 0,2 4,-1 1,2 5,-5 2,7 10,-10 7,0 10,-8 10,-9 7,-5 1,0-1,1-3,-2 2,-1 1,1 6,1 3,0-3,0-3,1 0,2-5,5-1,2-7,5-9,4-13,3-9,4-7,-2-7,6-3,1-1,1 2,1-3,0 2,0-1,1 1,-5 3,-1 5,1 0,-1 0,-2-1,3 1,1 0,1 13,-6 12,-6 13,-7 12,-5 2,-3 3,-3 4,-1-1,0 3,0 1,0-1,-1-3,3 0,0-4,2-2,4-5,-1 0,3-1,1-2,0 0,3-7,4-7,0-17,9-15,-1-3,0-4,5-4,-2-4,2 0,-1-3,4 2,-2 0,1-1,3 1,0-2,-2 5,2 3,1 3,0 4,-4 6,0 2,0-1,1 6,-11 10,-5 11,-4 9,-7 5,-2 3,-3 1,-3 0,-2 6,3-1,0 2,0 1,0 2,0 1,0 1,0-1,0 1,-1-3,1-3,0-2,5-7,2-4,3-9,10-9,3-15,3-5,1-2,2-1,-2-3,1-4,-1-2,2-1,-2-1,0 1,0 0,3-2,-3-1,0 0,0 4,0 0,-1 6,3 2,-4 5,1 4,-10 15,2 10,-4 10,-8 6,-3 0,-2 3,-1 4,0 1,0 3,0 4,0 2,-2-2,0 0,-2-1,1 0,3-2,3-6,0-2,6-3,8-20,11-11,7-16,2-14,-3 1,2-4,1 1,7-8,-3 7,-2 0,1 1,-6 4,3 1,-3 3,0 0,-2 2,-2 5,0 3,-1 2,5 5,-11 11,-5 7,-4 9,-4 10,-3 4,-4 1,-1-2,-6 7,-1-3,0 2,0 0,1-3,2 0,1-1,1 0,-3-2,8-7,0 1,1 4,8-12,4-8,2-9,8-19,0-4,1-2,0-2,4-2,0 2,1-2,-1-1,-1-2,-1 1,-2 0,-1 4,3 3,-1 3,-1 1,5 0,-6 12,-2 10,-8 11,-3 15,-3 3,-1 3,-5 2,-2-1,-3 2,-1 2,0-1,-1 3,3 1,1-1,2-3,3 0,0-5,0-6,2-1,1-2,11-12,8-10,9-18,5-17,-4-2,-4-1,2-4,2 1,3-4,2-3,-5 3,1-4,0 4,-2 0,3 1,-5 1,-1 2,-2 4,-1 5,-1 5,-2 4,2 9,-10 10,0 15,-10 9,-8 9,-3-1,-1-1,-2-3,0 7,-2 4,-5-2,7 7,-5-3,1 2,0 1,3 0,-1-5,3-4,1-3,5-2,2-4,3-4,10-13,2-13,2-9,3-8,2-3,4-5,-1-1,-3 1,3-2,-2 0,2-3,1 3,0-4,0 2,-1 2,-2 0,2 7,-9 0,9 1,-8 9,3 2,-10 17,-2 10,-4 6,-3 9,-3 4,-4 2,1 6,-5 3,-4 2,0 2,2-6,0 4,1-6,0 2,1-6,6-3,0-1,6-2,6-24,8-12,3-12,1-8,5-5,0-3,5-3,2-4,-2-4,3 0,-2 2,-3 4,4 4,-4 6,-2 2,-2 4,-6 8,7 2,-9 5,4 8,-5 11,-5 5,-2 16,-4 0,-4 3,-2 0,-6 9,-2 0,0-2,-5 5,3-2,0 2,0 1,1 4,4-8,0-4,0-5,1-5,2-5,3 0,8-18,3-10,5-10,2-7,4-11,3 0,2-3,0-2,6 1,-4 1,2-3,1 1,-1-3,-4 4,0-1,1 1,-5 1,-1 5,0 2,2 3,-4 14,0 9,-10 15,-11 12,-5 10,-1-4,-4 8,-1 3,-4 4,3 1,-3 0,2 3,3-2,-1 0,3-7,-1 0,3-5,3-3,-1-4,12-14,0-12,8-15,7-13,1-5,1-5,5-4,2-8,-2 4,4 0,0-1,-3 2,1 0,-3 2,-1 2,-1 5,-2 2,-4 6,-3 3,0 7,3 2,-7 8,1 7,-9 11,-1 7,-2 8,-4 4,-4 7,0-3,-1 10,-2-2,-1 2,2 0,-3 11,1-7,1 0,2-1,2-7,1-3,2-3,5-1,-1-13,9-12,5-17,8-14,-1-7,3-2,2-2,-1-3,1-1,1-1,-2-3,6 0,-7 1,0 4,-1 2,-5 7,2 2,-2 3,-5 0,2 6,-1 2,-3 12,3 10,-7 5,-1 15,-3-1,-3 0,-2 4,-4-2,2 2,-2 1,3 2,-2-7,1-1,1-2,0-4,2-1,3 1,-3-9,9-10,6-13,1-6,7-5,-1-2,0-3,3-2,-3 0,2 2,-1 2,0 1,-3 3,2-3,-10 7,12-2,-17 21,3 8,-8 8,-5 5,1 1,-2 3,1 2,1 3,-4 8,4-5,-2 1,1-4,1 5,-2-4,4-2,-1 0,3-3,-1-4,1 0,2-9,5-10,4-14,3-7,3-7,5-2,-3-4,2 1,-1-1,-3-1,2 0,-1 3,-2 3,-3 2,-1 2,1 0,-7 4,11 6,-8 12,-2 8,-3 14,-4 0,-5 0,0 4,1 0,0 0,0 1,2-3,-2 2,0-3,0-1,3-3,-1-1,3-4,2-2,3-12,10-11,5-16,0 0,-2 0,2 1,-3 3,1 1,2-4,3 0,-5 0,-6 9,-1 6,-9 6,4 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5:56:10.182"/>
    </inkml:context>
    <inkml:brush xml:id="br0">
      <inkml:brushProperty name="width" value="0.2" units="cm"/>
      <inkml:brushProperty name="height" value="0.4" units="cm"/>
      <inkml:brushProperty name="color" value="#C6FDC8"/>
      <inkml:brushProperty name="tip" value="rectangle"/>
      <inkml:brushProperty name="rasterOp" value="maskPen"/>
    </inkml:brush>
  </inkml:definitions>
  <inkml:trace contextRef="#ctx0" brushRef="#br0">33 475,'-24'9,"16"-12,18-11,11-15,2 1,2-5,10-6,3-11,8-4,1 1,1 2,-5 11,-5 3,-8 18,-8 3,-18 36,-16 11,-8 15,-8 0,-3 4,-3 4,-1 5,-2 4,3-2,0-7,7-8,10-15,14-28,12-20,11-17,11-14,7-4,-1 4,-5 6,5 0,0 1,3 0,-10 7,4 0,-3 4,6-1,-13 11,11 0,-28 26,1 11,-13 12,-9 17,-5 0,-1 3,3-5,3-1,7-17,-4 16,10-22,15-2,12-21,9-15,-1-19,-4 0,8-9,0-2,-1-1,-3 5,-6 7,1 4,8-4,-2 10,-1 10,-10 18,-10 19,-12 3,-19 26,-3 3,-12 13,9-3,0-5,8-6,2-8,12-22,10-16,3-14,17-22,6-8,8-18,4 3,-1-6,-5 11,-4 3,-5 14,-3 7,-12 23,-5 14,-12 5,-8 20,-5 3,-7 14,-1 1,-2 2,2-6,8-5,15-27,15-19,2-11,12-26,3 0,9-14,5 1,4-4,-3 10,-6 4,-3 7,-1 1,-14 16,6-3,-29 43,-2 7,-8 12,-6 0,1 2,5 1,3-4,2-2,2-11,9 11,7-22,13 2,-3-20,6-17,3-15,5-13,2-4,-1 1,-6 5,-5 6,-10 13,8-3,-18 26,-1 9,-10 10,-17 28,1-1,-7 12,5-2,0-1,6-8,5-4,9-22,22-17,9-29,6-12,-2-7,2-1,0 3,1 3,-1 1,-10 12,4 1,-15 16,16-5,-27 25,-3 10,-8 5,-11 18,-3 0,0 11,5-2,6-1,4-8,19-12,8-14,2-12,10-22,0-8,4-13,-3-2,-5 3,-3 4,1-5,0 1,7-9,0 1,5-6,-6 7,-5 2,-11 19,-17 26,-15 23,-6 19,-6 12,2 10,-5 3,6-6,2-7,6-11,9-4,-9 4,29-30,6-18,14-22,9-22,-3-2,2-6,-4 2,-7 15,6-6,-3 9,3-1,-14 13,1 9,-18 17,0 13,-9 1,-6 16,-3 3,-5 11,1 0,1 6,7-5,8-3,23-24,11-13,8-22,4-15,-1-12,3-6,-3-3,0-2,-2 4,-3 5,-6 7,-1 1,-14 15,-8 14,-20 22,-10 13,-9 19,-1 5,3 5,5-1,1-6,5-13,7-5,14-26,11-16,3-9,11-23,-3-3,8-7,-4 2,-1 7,3-4,0 4,1-2,-9 20,-1 0,-15 32,-7 8,-7 6,-10 17,-1 2,4 6,0-1,5-2,3-4,3-1,0-12,11 5,13-26,18-7,-6-10,6-19,-5-6,9-10,-6 0,-3 5,-2 1,-1 2,-7 14,5-9,-13 18,-8 12,-17 19,-6 6,-11 17,2 1,-2 4,2 5,4-2,3-4,3-2,2-16,8-2,19-48,13-13,3-9,-3-2,3 1,1-8,-2 4,-4 12,3-6,-2 9,1-4,-5 11,-5 8,-13 39,-8 16,-4 16,-8 4,4 4,2-1,2-6,4-2,4-12,12-8,15-19,14-12,-8-13,0-16,-2-8,6-7,-4 1,-5 1,-3 4,-4-3,6-8,-11 18,-4 2,-14 30,-8 10,-1 7,-13 21,0 7,-5 9,2-1,2-8,3-5,-2 6,2-4,-2 7,10-17,5-7,14-27,9-16,13-23,0 3,0-7,0 2,3-10,-2 7,-1 4,-2 8,6 7,-15 9,12-1,-23 24,3 11,-13 18,-8 21,0 0,3 3,3-6,6-8,-2-12,23-5,7-18,1-7,5-15,5-13,6-16,1-5,-2-6,-9 9,-7 6,-1 3,1-1,-1 2,-5 1,-8 16,-42 59,10-8,-27 41,6-13,-1 5,6-7,6-8,12-19,2-12,41-62,-7 7,23-36,-8 14,-4 6,-4 7,-1 7,-14 13,0 8,-29 58,6-5,-15 34,5-8,4-9,7-4,7-4,3-18,20-8,6-23,10-17,3-22,5-10,1-6,-5 4,-6 2,-10 12,5-8,-8 10,5-10,-12 22,-5-5,-14 36,-9 9,-7 23,-11 23,0-1,-2 7,4-5,4-5,8-8,3-10,20-31,12-18,9-19,8-19,0 0,0 1,0 5,-7 5,1 11,-13 10,-9 30,-15 18,-2 15,-6 11,5-3,6-2,6-12,8-9,4-16,16-9,7-20,13-15,-1-9,0-7,-4-3,-11 9,-1-4,-6 6,4-4,3-5,-7 8,-3 1,-16 30,-9 12,-10 24,-19 22,-3 11,-2 6,4-6,7-7,0-7,6-1,-4 8,15-34,12-21,9-26,17-22,-1-9,5-3,-4 7,-3 7,-1 9,-3 0,8-6,-11 17,-17 32,-14 28,-12 20,-5 14,4-6,5-8,8-9,2-6,5 7,7-24,18-11,1-15,17-14,-2-7,-2-5,-6 4,1-3,10-12,1-2,-4 3,-2 1,-3 8,-3-4,-3 2,7 0,-8 3,-7 20,-17 22,-12 9,-13 28,-5 0,-7 17,-1 2,-2 3,6-8,3-9,13-21,15-15,17-26,5-9,15-22,-1-3,4-7,-5 4,4-5,0 0,-2 8,0 1,5 2,-15 13,-14 31,-19 21,-7 17,-13 17,6-1,3 1,3-8,13-13,19-24,14-21,12-15,2-19,4-7,0-7,-4 4,-5 4,-14 12,2 0,3-3,-1 0,-9 11,-11 21,-20 25,-11 19,-11 24,0 0,0 6,7-4,2-8,6-15,8-14,29-34,13-14,11-14,-3-7,-6 5,10-9,-3-3,-2-1,-1 5,-8 7,-2 1,4-7,-11 15,-14 15,-14 25,-6 8,-12 25,0 2,2-4,1 11,3 2,3 4,5-6,10-14,13-11,1-18,20-20,0-13,10-18,3-5,-2-6,-7 7,-4 4,-4 5,1-4,3-1,-8 9,2-3,-12 15,-8 9,-14 24,-6 5,-11 24,-4 6,-3 11,-2 1,3-1,3-4,5-2,10-24,13-6,20-29,3-9,17-26,-1-2,5-10,-8 7,-4 5,-2 3,0 3,-1 0,4-2,-2 2,-10 9,-9 17,-18 20,-5 7,-12 23,1 1,-6 11,4-3,7-2,5-7,9-7,20-20,11-15,8-16,4-18,2-8,1-7,1 4,-4 2,-10 12,-8 10,-21 20,-10 15,-6 13,-11 18,1 2,-1 1,4-1,4-5,3-10,7 0,12-24,13-8,0-10,11-15,2-5,7-10,3-4,-3-5,-7 7,2 3,-1 2,-9 11,-12 18,-19 25,-1 4,-13 19,3 2,-6 6,6-10,-3-1,11-17,-11 22,8-8,3-7,9 4,22-45,13-12,1-19,-3-15,-4 1,-10 14,4-6,-6 9,3-6,-2 19,-1 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5:56:25.733"/>
    </inkml:context>
    <inkml:brush xml:id="br0">
      <inkml:brushProperty name="width" value="0.2" units="cm"/>
      <inkml:brushProperty name="height" value="0.4" units="cm"/>
      <inkml:brushProperty name="color" value="#BEF1FC"/>
      <inkml:brushProperty name="tip" value="rectangle"/>
      <inkml:brushProperty name="rasterOp" value="maskPen"/>
    </inkml:brush>
  </inkml:definitions>
  <inkml:trace contextRef="#ctx0" brushRef="#br0">0 535,'18'-36,"5"-4,21 0,2-10,4-7,0 4,1 2,-3 7,-4 7,-1 2,-6 5,-7 4,-1 1,-13 14,-13 17,-13 17,-2 0,-12 7,0 1,-10 13,0 6,-3 7,2 1,5-1,1-6,2-8,7-15,5-9,13-22,9-14,17-13,18-15,-1 3,-5 6,-7 8,6-3,-5 3,10-6,0 2,11-5,-1-1,0 4,-13 14,-3 7,-25 34,-9 9,-14 10,-13 4,-2 0,-1 6,-3 3,-1 7,5-4,6-2,1-12,11-12,19-32,15-18,13-15,4-5,10-4,3-2,-3 6,-3 6,-7 0,2 2,12-9,-6 7,-1 7,-18 11,8 3,-31 27,-3 10,-8 3,-11 13,-6 0,-4 10,0 0,-1-3,9 2,1-2,10-16,8-7,15-28,1-7,20-23,3 2,4-8,-6 5,12-7,1-1,-2 3,-4 6,-8 7,-3 2,13-2,-13 7,-1 5,-27 26,-10 10,-12 12,-14 4,-5 7,-2 3,-2 5,-1 2,4-5,6-4,18-24,19-18,10-9,20-25,7-2,7-7,-1 1,-4-3,-2 4,-7 9,6-1,0 1,4 2,-7 0,-5 20,-20 14,-15 20,-4 0,-23 10,2-2,-5 9,4-6,3 2,6-11,7 5,21-33,16-11,9-15,10-13,-3 2,-1 2,5-2,-3 2,3 2,-6 2,3 3,7-3,-9 5,-2 9,-15 1,-5 18,-20 14,-8-1,-15 17,-4 2,-7 9,4-1,0-2,9-5,7 1,8-18,15-1,11-24,12-9,8-19,10-1,7-6,-1 2,-3 1,-2 1,-11 7,10-3,-5 1,5-1,-8 8,-11 20,-11 15,-13 3,-21 17,-8 7,-15 7,-3 8,-6 2,6-5,3-2,3-7,3 3,-3 11,12-16,3-5,30-28,9-12,15-12,5-15,5-1,5-6,-3 1,0 0,-4 0,0-1,-6 10,2 2,-24 29,-12 13,-13 4,-20 13,-4 5,-9 12,1 2,-1 1,9 1,4-1,16-17,4-11,20-29,4-8,16-26,2-2,6-7,-1 5,-8 9,1-1,-7 4,2 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5:56:34.616"/>
    </inkml:context>
    <inkml:brush xml:id="br0">
      <inkml:brushProperty name="width" value="0.2" units="cm"/>
      <inkml:brushProperty name="height" value="0.4" units="cm"/>
      <inkml:brushProperty name="color" value="#FEEDFA"/>
      <inkml:brushProperty name="tip" value="rectangle"/>
      <inkml:brushProperty name="rasterOp" value="maskPen"/>
    </inkml:brush>
  </inkml:definitions>
  <inkml:trace contextRef="#ctx0" brushRef="#br0">46 668,'-25'6,"5"-1,20-5,25-15,-12 4,21-16,-13 7,6-10,3-2,7-13,6 0,-2 0,-2 4,-1 4,-3 7,-2 4,-9 7,7 3,-17 9,-3 15,-14 14,-15 12,-4 15,-7 2,3 6,-1 3,5 0,-1-5,1-6,9-23,6-6,14-28,11-10,11-20,-1 2,4 1,-6 0,0-2,2 0,0-2,6 2,0-4,0 1,-2 2,0 4,-2 0,3-4,5 1,1 1,-2 6,-12 12,0 13,-17 20,-6 4,-9 22,-8 5,-9 10,3-9,-4 11,-5 2,2 1,2 7,7-17,4-2,8-25,10-6,16-29,9-5,21-29,1-2,6-9,-10 10,-4 5,-7 3,2-1,-2 5,-1 2,-1 3,4-1,-4 1,8-1,-10 8,2 10,-21 31,-6 14,-13 6,-11 8,-7-2,-1 3,-1 2,0-5,4 1,-4 10,9-14,6-5,20-32,14-12,13-21,10-17,-5 5,-3 4,0-2,2 1,0 0,0 2,2-1,-4 1,0 3,7-4,1-1,-2 6,-1 8,-16 11,-3 17,-23 17,-5 7,-18 23,-6 2,-7 9,3-7,8-11,7-3,-1-9,6 16,23-36,20-13,8-22,1-14,-6 2,0 3,-2 1,1-4,-2-1,1-2,1 2,2-3,0 3,9-6,2-1,-3 2,-4 10,-18 13,1 16,-17 19,-4 10,-15 17,-4 1,2-1,-2-7,-1 7,2-5,-1 12,6-6,1 4,20-23,14-12,11-24,11-18,-3-4,-2-2,-5 8,-2-3,-2 0,3 3,-2-3,5 1,-8 3,2-3,-8 9,1 1,-16 29,-14 14,-2 4,-13 15,0-4,-4 12,4-5,-1 0,11-16,7-1,21-35,10-7,9-15,8-11,-2 1,-6 3,0-3,-5 4,-2 2,3 2,-1-6,3 8,0-2,-13 31,-12 19,-13 9,-18 17,1-1,-1 9,1-6,-1 6,11-17,-3 9,26-32,8-5,3-11,11-20,-3-2,-1-3,-3-7,4 2,1-1,2 1,1-5,-1 4,1-1,0 0,2 3,5-1,0 5,4-1,-10 12,-7 13,-9 19,-8 5,-18 16,-8 1,-1 0,-4-3,-4 8,0 2,-6 17,6-3,2 10,4-17,12-5,17-43,15-17,13-20,6-13,-6 6,-6 6,3-2,-2-5,0 0,-3 1,1 0,-3 4,0 0,-3 1,2 3,1-2,3-3,-6 9,4-4,0 12,-8 7,-4 22,-10 11,-19 23,-3 7,-12 12,-2-3,2 0,5-16,6-4,7-17,-2 7,20-26,5-5,9-19,6-15,-4-1,-2 0,2 2,2-1,-1 0,1 0,-1 3,0-3,-4 8,5-7,-12 27,-4 17,-9 7,-10 27,-10-3,-10 11,-2 0,7-15,-5 11,10-9,-6 5,13-15,3-13,14-21,10-11,9-23,1 6,0-6,1 1,1-3,-1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5:57:50.503"/>
    </inkml:context>
    <inkml:brush xml:id="br0">
      <inkml:brushProperty name="width" value="0.1" units="cm"/>
      <inkml:brushProperty name="height" value="0.2" units="cm"/>
      <inkml:brushProperty name="color" value="#FEEDFA"/>
      <inkml:brushProperty name="tip" value="rectangle"/>
      <inkml:brushProperty name="rasterOp" value="maskPen"/>
    </inkml:brush>
  </inkml:definitions>
  <inkml:trace contextRef="#ctx0" brushRef="#br0">139 442,'-23'19,"0"1,5-1,-5 8,4 1,6-1,1-4,8 0,1 1,6-1,5 1,4-11,4-6,0-18,5-9,-3-4,-1-5,3-1,-5-5,1 0,1 0,-4 0,2 0,-2 0,-1 0,0 5,-2 3,-2 2,2 7,-10 5,0 13,-4 8,-5 16,1 4,-1 3,-1 8,-2 4,0 2,1 2,-1-2,2-3,1-6,1-4,5-6,-1 2,3-9,6-14,3-13,2-8,2-6,-1-7,-2-3,-2-5,2-2,3-4,2 3,2 0,-2 0,3-7,0 3,0 3,0 3,-2 5,-3 10,0 5,-23 50,-4 19,-6 10,11-14,0 2,3-1,4 6,-1-7,3 1,1 0,0-8,0-5,0-6,0-4,0-7,12-10,4-15,5-11,0-11,-8 1,1-2,2-2,3-6,-2-4,0-2,0-4,4-1,-2 4,2 2,-2 4,3 4,-2 4,1 7,-2 17,-7 10,-10 26,-3 5,-3 3,-5 10,3-3,-2 0,0 2,5-6,-1-1,3-4,1-4,-4-2,0-6,2 0,0-5,4-12,0-14,4-9,0-5,2-3,4-2,-1-4,1-3,0-6,1-4,1-6,1-4,6-6,-1-1,0 4,0 4,-3 6,-6 16,0 13,-4 18,-3 18,-11 21,-5 9,-1 4,0 4,1-4,2 0,2-3,4-2,3 2,1-8,0 0,0-6,0 2,0-6,0-2,0-8,9-13,3-15,1-11,0-12,-2-1,2-4,3-4,-2-4,6-9,-1-5,-1-4,8-5,-4 5,0 4,-1 5,-3 14,2 7,-5 5,-7 19,-4 13,-3 19,-6 15,-3 3,-2 2,-2 2,2 2,2-2,3-6,0-3,3-3,-2-1,3-3,1-4,0-2,-1-2,-3 0,3-4,-3-10,8-13,3-10,4-12,1-7,-1-4,1-6,3-8,2-3,1-5,3-3,1 6,0-1,-2 7,-5 8,-2 7,-1 12,-2 14,-3 12,-7 18,-5 16,-7 7,0 2,1 1,0 5,4-8,3-1,2-2,-2 2,1-4,0-1,2-2,1-5,0-1,0-1,-4-2,0-4,1-12,7-11,3-20,4-15,1-1,1-10,3-3,2-5,0-6,4-5,-3 3,3 1,2 1,-2 13,-3 8,-3 10,-7 18,-1 15,-11 13,-1 21,-5 3,-3 6,5 3,0 0,1-1,-1-4,5 1,-2-7,2-2,2 0,0-4,0-1,0-5,0-3,0-4,0-1,2-12,2-7,-2-10,6-15,1-2,1-5,3-5,2-5,2-2,1-4,1-8,3 1,-1-1,-1 7,-5 7,2 11,-4 4,6 7,-16 16,3 16,-7 13,-7 7,-5 11,0 1,3 0,0 2,3-2,1-2,1-3,2-2,-2-2,1-2,1-1,2-5,-3-3,0 0,0-11,13-13,3-16,1-5,0-2,-1-9,-1-5,2-3,3-4,-2-5,6-3,0-1,2-3,-2 5,-2 6,-1 9,-3 7,-6 10,0 9,-8 17,-5 14,-5 11,-5 12,-1 3,2 4,1-2,3 1,2-8,3-1,0-2,3-2,-2-4,3-1,1-5,0-6,0-2,0-10,9-21,3-16,1-5,1 0,0-4,3 0,1-2,2-9,3 0,1-5,-1-7,0 8,-1 3,-2 11,-5 10,-2 8,-4 11,-5 16,-8 13,-5 13,-2 10,-1-1,0 4,1 1,4-5,2 0,1-3,0-6,0-1,4-6,0 1,0-1,0-5,0-2,0 2,0-4,3-7,2-11,3-10,5-6,-5-7,2-3,2-5,3-8,2-5,0-6,0-2,6-4,-2-1,-2 6,0 6,-4 11,-5 16,-4 17,-9 19,-7 14,-8 17,1 3,0 6,0 5,1-7,5-1,0-4,4-4,-3-2,7-3,-1-8,-2-3,5-2,-3-5,3-5,10-17,3-12,-1-10,-2-6,6-3,-4-5,4-2,2-1,-3-4,5-6,2-3,1-3,1-1,1 4,-2 6,-3 8,-2 4,-6 19,-5 10,-6 16,-6 11,-5 11,0 7,-1 2,0 1,2 4,2-6,3-1,0-2,3-2,-2-4,3-1,1-5,0-1,0 1,0-8,7-4,3-19,4-10,2-8,-3-7,2-5,5-3,2-13,1 0,2-6,2-2,-2 0,3 3,-2 4,-2 7,2 2,-7 15,-3 10,-5 17,-5 9,-12 24,-4 4,-4 9,-2 2,4 5,1-1,-1-3,2 2,1-3,2-3,2 1,-3-7,3-3,0-5,0-2,1-2,4-4,0-8,0-12,9-18,2-20,2-2,4-3,0-1,1-5,3-6,1-7,1-4,1 1,-1-1,1 9,-2 4,-3 10,-3 7,-3 5,-4 16,-5 16,-6 10,-11 28,-1 0,-2 5,1 8,3-2,2 0,2-2,-1-3,4-3,0-2,-1-4,1-4,3-4,-2-4,0-2,9-12,3-13,2-8,2-20,1-1,2-2,0-4,3-5,0-6,0-3,4-7,4 2,-2-2,-2 1,1 10,-7 10,-2 6,-6 5,-5 21,-6 12,-5 15,-3 11,0 6,-2 8,0 2,1-2,-2-1,6-1,-1-2,1-2,-1 1,5-6,0-3,-1-3,4-10,-3 2,3-2,1-10,9-5,4-16,4-10,-3-5,3-8,-2-3,1-3,1-7,-3 0,3-6,1-2,1-2,4-2,-3 1,0 2,-2 14,1 1,-3 4,-3 17,-4 10,-5 23,-9 13,-8 8,0 5,-3 6,3 0,2 0,0-2,2-1,3-4,0-3,2-1,4-9,0-1,0-1,0-6,0 1,0-6,6-10,1-15,4-9,-3-6,-1 0,4-4,3-5,0-5,4-2,1-3,-1 1,0-6,3 8,-3 3,-1 5,-2 5,-3 6,-5 13,-5 10,-4 13,-5 14,-5 7,-1 6,-2 5,3-5,-1 7,4-3,0-2,4-1,0-3,1 0,0-5,-1-3,2-7,-1 1,0-6,9-9,3-13,6-11,2-14,-2-1,-1-2,-1-2,0-4,1-2,2-3,2-8,4 4,-3 0,-1 3,2 1,-3 8,-2 5,-1 4,-6 24,-5 11,-4 14,-6 12,-6 4,-2 5,2-1,1 1,1-2,2-1,1-2,1-5,4 0,-3-7,2-1,-4 4,8-11,-4-5,5-18,5-11,1-12,2-1,0 0,-2 1,5-7,-1-2,3-1,1-2,-2 3,0 2,-1 7,0 9,-5 17,-6 15,-5 10,-7 2,1 3,-1 1,0-4,1 1,0-2,4-2,-4 0,10 1,-4-1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5:57:46.250"/>
    </inkml:context>
    <inkml:brush xml:id="br0">
      <inkml:brushProperty name="width" value="0.1" units="cm"/>
      <inkml:brushProperty name="height" value="0.2" units="cm"/>
      <inkml:brushProperty name="color" value="#FEEDFA"/>
      <inkml:brushProperty name="tip" value="rectangle"/>
      <inkml:brushProperty name="rasterOp" value="maskPen"/>
    </inkml:brush>
  </inkml:definitions>
  <inkml:trace contextRef="#ctx0" brushRef="#br0">19 812,'-12'18,"6"-12,9-20,9-13,2 1,-2 6,-4 5,0-5,-1-3,5-4,0 1,-1 1,0 2,-2-2,-1-1,1-1,1-6,2 4,0-3,-1 1,1 0,0-4,1 1,2 3,-2-1,4 5,-1 1,-1 1,1 2,-3-2,2-2,-2 6,3-2,-8 12,2 1,-9 13,3 4,-8 11,-2 12,-1 0,-2 0,4-3,-2 4,-2 3,3 2,-2 2,-1 2,-1 2,-1-1,2 3,1-2,-1-2,3-1,-2-5,-1-3,-1-4,2 3,0 1,2-2,-2-2,3-13,6-10,3-16,6-4,6-8,-2 1,-1 0,0-5,1 0,3-2,1-3,-2 0,2-2,0-2,0-2,2 2,3-6,0 0,1 2,-2 2,-3 8,-2 3,0 4,-7 6,6 2,-11 3,6 9,-11 9,0 13,-4 5,-1 5,-2 1,-2 2,0 6,0 5,1 1,-1 1,-1 12,-2-3,0 3,0 1,5-3,-1-7,0-3,2-5,-3-1,5-11,1-1,2-12,6-14,3-17,3-6,5-4,-2-10,6 1,-1-3,-1-1,4-8,-3 1,0-2,1-3,-1 0,6-3,-1 5,0 2,5 2,-6 4,-1 4,-2 6,0-2,3 3,-5 7,-2 15,-8 20,-4 9,-8 15,-4 2,-4 3,-3 4,2 1,-3 3,4 2,5 0,-4 1,3-4,-1-1,2 1,-2-5,3-3,1-4,0-4,1-7,4-4,0-11,9-14,3-17,2-7,3-2,-3 0,6-5,0-3,3-4,-4-3,0 0,2 0,1 3,0-5,-1 7,-3 3,-1 5,-1 7,-3-2,2 4,-7 6,6 8,-10 14,-3 11,-3 5,-1 5,-5 2,-1 6,-1 4,-2 1,1 3,0 1,3 0,-2-4,2 4,-1-2,1-2,-1-3,4-4,-1-4,3-7,1-9,8-13,6-14,2-8,-1-5,1-5,2-3,5-9,-3 1,1-4,1-1,-5 4,3 3,0 4,1 2,-5 8,2 1,-4 4,0 6,-1 6,-4 16,-7 6,-6 21,-2 2,0 0,0 8,-3 1,-1 3,0-3,2 4,1-5,2 1,2-3,0-4,3-4,-2-4,0-7,10-13,5-13,3-12,7-12,-2-1,2-3,-2-1,3-9,-1-4,4-3,2-1,0-3,-3 1,0 1,4 3,-8 11,4 5,-2 4,-4 9,1 10,-10 15,-1 12,-7 10,-4 9,0 2,-5 6,0-1,2 0,-4 3,2-2,-1 1,1-1,-2 5,3-4,1 0,-5 3,3 0,3-8,-5-11,9-4,-5-6,8-5,2-15,3-13,4-11,2-10,2-3,-2 2,9-13,-4 6,6-11,-6 11,4-12,-8 17,6-7,-1 1,5 9,-6 2,-3 11,-2 5,-1 1,0 5,-6 6,4 1,-8 5,3 15,-5-1,0 15,0 0,0 2,-5-3,3 6,-7 0,4 5,-1-2,2 3,-3 1,1 0,-1 3,5-3,-7-1,5-5,0-11,4 4,0-15,0 9,5-14,7-14,6-8,1-16,1 3,-1-3,5-10,-5-2,1-4,-1 4,4-8,-3 11,-1-8,1 8,3 4,-5 6,-2 6,-3 5,-1 1,-1 11,1 0,-6 6,0 0,-6 16,0-2,-2 20,0-3,-2 3,-5 6,1 3,-2 2,-2 2,1-2,2-1,3-2,1-2,0-2,2-7,-1-4,0-2,4-12,0 2,0-13,0 3,11-15,-4-3,11-16,-3-2,0-3,6-1,-8-5,9-6,-2-4,-4-6,6 8,-5-4,3 5,2 6,-9 1,4 6,-6 3,1 8,0 6,-6 5,5 6,-10 0,4 22,-5-2,-5 20,2-4,-4 5,-1 5,-3-2,2 3,1-1,1-1,-1 0,0 1,0 1,2-1,-3-3,5-5,1-5,2-8,1-2,0-5,1-10,3-8,4-12,6-12,3-2,1-6,3-5,1-4,1-2,-1-2,-2 2,5-1,-5 4,0 7,-2 6,-1 7,-2-2,-2 4,3 25,-8 11,-4 10,-3 6,-6 3,-3 8,-1 3,1-1,-2 3,2-3,-1-1,1 0,-1-1,4-5,0-3,-1-4,3-2,3-2,2-11,6-8,0-13,7-11,0-4,0-8,-1 1,6-10,-1-1,-1-1,5-8,-5 4,1 0,1 3,-5 9,2 8,-4 2,6 2,-12 12,3 11,-8 13,-4 9,-5 6,-3 4,0 6,0 3,1 6,1 0,-1-1,0 1,0-2,2-2,2-4,-3-4,4-4,2-3,0-9,13-14,3-14,4-12,2-8,-5-5,5-3,0-1,2-5,-2-3,-1 0,2 0,1 3,0 1,-2 7,-5 5,-2 4,-1 6,0 1,2 12,-2 7,-5 15,-11 14,-3 4,-4 3,1 2,1-3,1 1,-1 3,2-3,0 3,-1-2,1-2,1-2,3-1,-1-5,1-2,5-15,5-10,4-13,5-13,-2-6,3-5,1-2,0-5,3 1,-1-3,0-5,2 4,2-1,-1 6,0 1,-4 6,-4 5,-2 2,4 1,-5 18,-1 12,-5 18,-10 12,-4 4,-2 3,-2 2,4 1,0 2,-1-1,-1-1,2-1,0 2,0-3,2 0,-1-4,5-6,-2-3,0-4,5-10,3-10,4-15,2-13,3-7,2-8,2-4,1-2,0-7,3-1,-2-2,2 1,-3 6,0 0,-1 6,-3 6,3-2,-1 7,-1 8,-4 14,-5 21,-6 12,-4 9,-5 3,1 2,-1 1,3 9,-2-2,0 4,2 1,-3-6,5 0,0-4,-1-3,3-7,-1-3,4-10,7-7,5-18,9-14,-3-5,-3-3,2-3,0-1,1-3,1-3,-4-4,2 3,0-1,0-3,-2 3,2 4,-1 4,-3 6,-1 6,-1 2,-2 12,-2 7,-8 11,-8 13,-2 4,-2 3,0 4,1 2,-1 4,0 0,2 2,1 4,1-2,-1-2,0 1,1-5,3-3,0-3,3-5,-2-4,6-9,4-8,6-14,6-10,-1-10,0-4,0-3,3-6,-1-3,0-4,0-3,0 0,1-1,-1 1,-3 5,4 3,-5 3,-2 8,-4 5,2 7,-3-1,-3 15,-1 9,-8 12,-4 17,-2 1,-2 2,2 7,1-1,2 1,2-1,-3 0,3 2,0-2,0-2,-3-3,4-5,1-5,2-3,4-14,4-14,2-9,10-18,-3-2,-1-1,2-7,-1-5,3-4,1-3,2-1,0 0,-1 5,-1 5,-6 3,2 6,2 11,-11 18,1 22,-6 11,-6 7,1 2,-3 2,-1 1,1-1,2 2,-3-1,2-2,2 0,-2 0,1 0,2-5,0-2,2-2,0 0,7-14,5-2,3-19,6-10,-3-7,-1-8,4-6,-2-7,3-4,2-5,-1-7,0 0,-1 4,-2 5,1 10,-6 7,-1 7,-1 3,-6 15,-4 10,-6 14,-5 10,-2 6,-2 5,0 2,1 2,0-3,2 4,1 0,-1 3,-5-1,-1-1,0 1,2-1,2-4,0-2,3-7,5-3,-3-2,2 1,1-1,12-24,4-12,2-12,2-7,-1-6,-3-2,2-2,5-2,-3 0,-1 0,0 4,0 3,0 5,-1 8,0 1,6 0,-8 8,1 12,-5 13,-7 16,-8 8,0 5,-3 2,4-2,-1 3,3-2,-1-3,0 0,4-4,0-1,0-5,5 3,3 1,3-4,5-4,-2-11,4-13,-1-10,-2-7,1-10,1-6,0-5,0-2,4-7,-2-8,3-5,2-5,-2 7,-1 5,-3 6,-1 5,-2 4,-5 8,-2 4,3 7,-11 15,0 14,-7 10,-3 7,-2 12,0 0,1 3,-1 2,2-1,1 2,1-2,-1 3,-2-1,0 0,-1-1,0 1,1-9,0-4,4-5,-4-3,10-14,-2-13,6-16,5-13,6-4,1-4,0 0,2-7,-2-5,1-1,1 4,-4 4,3 6,-1 6,-4 5,4 1,-8 5,3 13,-3 10,-5 11,-8 17,0 3,-3 2,2 2,0 0,-1 1,1-1,1 0,3 0,-2 0,-1 0,3-5,-1-3,1-3,0 0,1-5,-2 1,3-14,1-6,0-11,0-17,0-3,0-3,4-10,0-4,0-2,1-2,0-5,3 5,-4 5,-3 4,-1 10,0 5,-14 10,-6 9,-3 12,-2 11,-3 12,-2 5,-1 4,0 4,5-3,0 3,4-2,2-2,6 0,-3 0,2-2,-1-2,2 2,3-5,0 2,7-9,-4-3,16-18,1-9,10-18,2-4,1-3,3-4,1-3,1-5,-1 2,3-1,-1 6,-1 3,-2 3,1 5,-7 6,3 2,-3 12,-4 16,-7 14,-5 18,-6 2,-5 2,-1 4,0 0,2-2,2-1,-2 0,3 1,0-3,-1-4,2-4,-4-4,2-4,3-2,0-7,4-5,2-15,3-12,4-9,4-11,2-1,1-8,3-6,1-4,1-6,2 0,2-4,-3 9,0 1,-4 7,-3 7,0 8,-2 4,-7 15,0 15,-6 18,-7 10,-3 15,-2 4,-2-2,5 6,-1-6,0 2,1-2,-2 0,5-9,2-2,1-1,1-2,0-3,0-3,0-4,9-13,2-11,2-15,0-9,3-6,1-8,1-3,3-6,-3-7,3-2,2-3,3 1,0 1,-7 13,-3 6,-3 10,-4 15,-5 19,-8 19,-5 14,-3 1,0 0,1 0,0 3,2-4,3-1,1-2,1-1,4-1,0-3,0-4,1-2,3-2,4-7,7-8,2-19,4-16,-3-6,-1-2,2-5,-2-4,1-5,3-6,0 2,-2 0,-3 4,-3 7,-1-2,-1 9,-2 13,-5 18,-13 26,-10 26,2 0,0 3,4-10,3 2,-1 0,5-6,-1 2,1-4,-1-3,5 0,-2-5,3-1,1-6,6-13,6-14,6-15,0-10,0-3,0-1,1-3,-1-2,2-7,0 0,1 1,-1-5,0 11,-5 4,-2 7,-6 11,2 6,-6 13,-5 12,-4 7,-1 13,0 5,-1 2,1 1,-2 1,5-3,0-3,-1-1,4 1,-3-7,3 1,1 0,1-2,3-4,0-2,7-6,-3-7,5-16,-4-7,0-6,6-9,0-5,1-6,1-5,-4-2,2-1,-2 0,-1 3,-2 5,-2 7,-4 3,2 2,-8 19,1 10,-6 14,-6 11,1 10,-3 9,2 4,1 3,2-1,1-3,2 0,2-1,-3-4,4-4,0-5,-1-2,4-5,-3 2,3-9,6-22,3-13,2-9,2-4,0-7,0-2,3-4,0-6,5-7,-3 2,1-2,3 1,-5 11,0 3,-3 6,-1 8,-2 11,-2 15,-4 14,-3 11,-6 6,-3 9,-2 4,-2 1,4 7,2-8,-1 1,1 0,2-5,-3-1,2-3,3 0,-1-3,0-2,-1-3,3-13,9-3,0-15,7-5,-2-10,-1-8,4-3,0-9,1-4,0-4,4-9,-2 1,2-3,-1-2,2 2,-5 5,-2 8,-3 8,-4 12,-1 1,-1 15,-6 11,0 18,-6 11,-1 12,-4 0,-1 4,1-1,-1 4,2-5,2-3,-1 1,5-4,0-1,-1-2,4 0,-3-7,2 0,2-1,0-6,7-14,3-12,5-13,1-18,-1-2,0-5,0-3,3-6,1-6,2-4,-2-2,3 0,-2 6,1 6,-2 12,-6 3,-5 7,-6 14,2 14,-8 19,-3 18,-4 2,0 1,-1 3,2-3,0 0,3 0,4-1,-2-4,1 0,0 0,-1-1,2-3,-1-3,-5-4,9-11,0-13,6-9,5-22,1-3,0-3,3-5,1-5,-1 1,2-1,-4 5,3 4,-3 1,-3 3,-2 3,1 16,-5 15,-5 23,-6 16,1 0,-4-1,5-2,0 0,0-1,1 3,4-7,0 1,0 0,-4-4,0-5,2 1,0-11,8-7,1-17,4-13,0-8,1-7,0-3,-1 1,2-10,2 2,0-3,-1 1,-1 1,-1 3,0 7,-1 6,-4 11,1 12,-8 17,-5 13,-5 15,0 1,1 5,1 2,2-2,-3-5,2 0,2 0,1 0,3 0,-2-1,-1-3,-3 1,3-3,1 1,2-15,2 1,3-24,2-4,6-19,1-3,3-3,-2-2,4-8,0-2,0 1,-2-1,2 10,-1 1,-1 3,-5 4,-4 15,-3 16,-4 20,-4 15,-3 1,1 0,-3 3,5 0,1 0,2 1,1-7,0 2,0-3,0-2,0 4,0-3,0-2,6-14,5-15,3-13,2-9,-5-6,1-6,0-4,-1-6,1 1,0-2,-1-2,5 2,-1 2,-2 5,-3 6,0 7,-2 6,-3 14,-3 9,-4 16,-1 11,-4 6,-1 0,1 2,-2 0,4-4,0-1,0-3,1 2,4-6,0-1,0-2,0-4,0-1,0-4,2-11,3-15,3-10,9-6,-5 0,1-4,0-3,-2-1,1 0,0 1,-1 3,1 3,-1 4,-4 1,4-1,-10 18,2 11,-6 15,-5 9,-2 10,-2 3,2 1,2 0,3-2,5 2,0-6,0-4,1 1,3-4,5-1,5-1,2-4,7 0,2-13,6-8,-4-12,-2-9,-2-6,1-3,-1-4,0-3,1-1,-1-1,0-3,1-4,-1 0,0-2,0-2,-4 3,-2 6,-5 9,-1 0,1 2,-2 16,-3 13,-7 15,-7 11,-3 10,-2 2,2 0,2 0,-2 3,2-4,-1-1,1-2,-2-6,3-3,1-2,-5-2,10-5,-2-23,9-16,1-8,10-9,-5 5,1-3,0-3,2-7,2 1,0 1,0-1,-1 10,-5 4,1 5,-6 8,-6 21,-9 18,-4 13,-2 9,-5 0,3 2,1 2,-1-3,1 3,6-5,1 2,1-1,4-2,-2-6,0-2,4-2,-3-2,1-6,2-12,10-11,0-16,8-16,-2-6,1-5,4-2,4-4,0-5,1-4,4-12,3 0,2 0,-2 2,1 6,-6 10,-4 9,2 8,-14 38,-2 15,-11 16,-6 9,-3 10,2-5,1 2,1 1,2-9,-2 4,4-2,3-2,1-2,-2-6,-1-3,1-3,-2-4,4-14,4-10,4-13,2-9,2-5,0-4,-1-3,1-2,0-3,1-4,2-2,0-1,3 3,-1 4,-3 3,-1 10,-3 3,-2 1,-3 13,-5 9,-5 15,-3 16,-2 4,-2 4,1 2,0 3,2-3,1-1,2-1,-3-4,2-1,2-3,-4 2,2-6,0-1,0 0,5-2,7-5,8-15,4-17,-2-11,-1-6,2-5,-3-10,8-4,-6-6,6-3,-1-5,0 4,0 3,1 5,-7 10,-4 6,-3 10,-18 20,-4 14,-6 12,-2 9,-2 9,-1 2,-1 1,1-3,-4 1,-1-1,-2-2,2 0,-2-4,1 0,-1-3,-2-2,-2-1,0-3,-2-2,1-3,6-3,1-8,-1-4,3-3,0-4,6-5,2-12,5-13,9 1,4-2,3-5,0-5,0-3,0 1,4-4,1 9,2 1,2 5,-4 1,-1 7,2 5,-10 25,0 17,-6 11,-6 8,2 4,-5 7,-1 2,2-2,0 4,4-6,-2 1,2-1,1 0,1-10,2-4,2-6,-1-3,5-2,0-14,4-13,1-7,2-18,2-1,2-5,1-1,3-7,1-2,0-4,3-1,2-6,1-1,3 0,-4 3,-2 12,-2 7,-1 5,-6 29,-3 13,-4 15,-3 11,-5 3,2 6,1-2,2-2,-1 1,1-5,1-1,2-2,1-5,0-1,0-1,0-3,1-2,3 0,8-11,7-6,9-21,1-11,1-6,-1-10,-6 4,0-3,1-4,7-9,3-3,1 0,2-1,0 7,-6 4,-4 11,-2 11,-6 5,1 8,-7 12,-2 11,-6 12,-5 9,-2 3,-2 2,1 1,2 5,1-3,0 1,0-3,0 1,0-1,0-2,0 0,1-6,3 0,3-10,10-12,1-21,0-12,-1-9,-4-4,1-4,2-2,1-11,-2 2,3-4,0 3,4 1,-3 6,0 5,1 8,-6 4,5 15,-7 10,-6 16,-3 11,-8 12,-3 8,-2 2,-2 2,6-6,0 0,2-4,1-2,-1 3,4-7,0 1,0 0,0-4,0-5,5 1,5-14,6-11,-2-16,-1-5,0-7,1 1,2-3,3-4,-2-4,0-4,0-2,4-2,-2 1,2 5,-2 6,-2 5,-5 7,-6 14,-2 11,-2 15,-8 17,-3 3,-2 5,-1 2,-2 4,7-8,1 1,2-3,3-8,1 4,0-4,0-4,5-2,2 0,9-11,4-7,2-7,-3-12,0-10,1-6,-2-1,4-3,-1 0,2-3,1-3,5-4,-4 3,1 0,-1-1,-1 8,-7 5,1 4,-9 11,1 17,-14 16,-4 9,-2 7,-2-1,0 4,2-2,2-2,-1-2,4 0,0-3,-1-2,-1-1,3-3,1-1,2-5,1-5,0-13,4-8,1-16,1-3,3-5,3-1,2-5,3-3,1-6,2-4,3 2,-1 0,-2 3,-3 6,-6 9,-2 11,-5 17,-8 13,-5 16,-4 9,-2 6,-5 5,3 1,2-1,2 1,1 0,2-6,1-1,2-2,2-3,-3 1,4-8,2-2,0-2,8-11,1-12,4-15,1-14,-1-3,1-4,0-4,3-3,2-5,2-1,6-2,-2-3,6-6,-2 2,0 3,-1 4,-5 11,-1 8,-7 20,-2 14,-6 14,-8 21,-5 2,-3 3,0 9,-1-5,0-1,1-2,3 1,1-7,2 0,3-2,0-4,2-3,0 0,0 2,0-4,0-10,6-9,0-16,1-7,-4-6,4-8,1-4,3-6,5-4,-2-13,6 3,0-4,2-4,1 5,-3 8,-3 8,-4 9,1 10,-12 13,0 16,-4 14,-7 12,-6 8,1 1,-4 9,1-3,3-2,2 1,3-8,3-1,0-2,2 3,3-9,-1-2,-2-3,0-3,4 0,1-12,3-11,2-11,6-12,0-2,-1-2,1-4,0-8,1-4,2-2,0-7,4-3,3 0,4 0,-1 1,1 7,-4 7,-3 6,-4 5,0 20,-8 13,-7 17,-7 10,-7 14,-2 5,1 3,-2 1,5-4,-1 0,4-3,0-4,3-3,-1-5,1-1,-1-3,4-2,0-6,1-10,4-13,1-17,5-6,3-5,4-4,2-1,1-4,3-6,1-4,3-5,1-5,1-4,5-1,-2 5,0 4,-3 6,-7 15,-5 8,-8 20,-7 11,-8 15,-6 12,-3 14,-4 1,3 4,1 2,1-2,5 1,-1-3,0-3,5-5,-1-2,0-2,2-5,-3 0,5-7,1-1,2-7,1-7,0-16,9-13,2-19,2 2,0 1,4-10,3-7,2-4,1-6,2-6,1 1,1 2,-1 4,-7 13,-3 10,-3 8,-4 19,-5 17,-5 12,-12 26,-3 3,-3 3,0 5,1 3,1-4,3-3,5-4,3-6,0-3,4 0,1-7,1 2,0-1,0-11,10-6,5-20,6-12,-1-10,-1-2,1-6,-2-4,4-2,-1-7,3-3,3-3,1-1,-5-2,0 6,1 5,-6 9,-2 8,-6 7,-6 12,-8 16,-6 17,-5 9,-2 6,-1 5,0-1,-3 7,3-4,1-5,6 3,3-6,0-3,2-4,0 1,6-5,0 2,3-10,5-5,-3-11,9-14,0-10,5-10,-4-2,1-4,1-3,1-5,5-1,0-4,1-5,-1-5,1-2,-1 2,0 5,-5 9,-3 14,-6 4,1 7,-18 24,1 17,-5 11,-1 7,-3 9,0-1,-1 1,0 0,5-5,4-2,1-1,0-2,-3-2,3-2,-1-1,1-2,-1-5,-4 1,6-8,2-13,8-14,3-10,4-8,0-5,2-8,3-6,4-4,2-4,1-8,0-1,1-1,2-4,-3 14,-5 6,-4 9,-2 14,-8 15,-7 14,-8 13,-6 11,-3 11,-3 5,0 5,-1-1,2-2,3-3,3-3,3-1,2-1,-1-4,0 0,1 0,-1 0,1-1,2-3,2-3,3-8,-4 0,1-14,0-6,1-18,6-16,0-1,0-2,0-6,2 0,2-5,3-6,2 3,1-7,-3 3,2 6,-3 1,-2 13,-3 5,-12 7,-5 8,-9 13,-6 11,2 12,2 8,2 4,2 3,4 6,0-2,4-1,4-3,0 0,4-8,1-2,1 4,7-12,6-3,0-13,9-14,-1-6,4-4,-3-2,0 0,-2-2,1-2,3-4,-2 1,0-3,0-1,2 1,-3 3,-2 4,-1 2,-1 6,0-1,-2 14,-2 6,-4 19,-8 16,-4 3,-2 2,-2 0,1 5,2-4,2-1,0-1,-2-5,3-2,0 0,-3-6,1 2,-1-1,2 1,-2-5,3-4,0 2,-2 1,-4 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02T15:58:06.791"/>
    </inkml:context>
    <inkml:brush xml:id="br0">
      <inkml:brushProperty name="width" value="0.2" units="cm"/>
      <inkml:brushProperty name="height" value="0.4" units="cm"/>
      <inkml:brushProperty name="color" value="#BEF1FC"/>
      <inkml:brushProperty name="tip" value="rectangle"/>
      <inkml:brushProperty name="rasterOp" value="maskPen"/>
    </inkml:brush>
  </inkml:definitions>
  <inkml:trace contextRef="#ctx0" brushRef="#br0">151 764,'-17'38,"-2"-3,-5-1,5 1,2 4,4 0,1-1,0-5,5-1,-3 0,11-21,3-11,8-21,12-23,1 1,-1-1,0 2,1-5,3-2,0-1,4-6,-3-2,2-1,3-3,0 3,-1 2,-2 2,-2 5,0 7,-4 0,-2 3,6-5,-1-2,0 6,-3 3,-12 19,3 2,-20 51,-3 1,-11 25,-1-10,2-4,-2 2,1 8,-1 3,3 0,-2 4,3-4,3 1,3 0,2-5,0 1,2-3,-2-7,6 10,-4-3,5-5,16-31,7-33,5-17,7-14,-4 1,2-3,-2-3,2 2,3-9,0 2,1 2,-1-1,1 3,-3 4,-2 3,4 4,-4 5,3-2,-3 13,1-4,-17 17,0 16,-17 21,-9 12,-5 6,-2-2,-1 3,-1 5,-3 4,6 2,-2 4,0 0,-1 1,6 2,2-4,1 1,0-8,2 6,2-11,8-12,2-29,7-17,6-27,2-2,2-1,4-7,2-1,3-5,1-3,0-1,6-5,-1 1,0-1,0 2,1 3,-2 5,-3 6,2 5,-3 3,4-2,-12 15,15-3,-29 49,-1 13,-12 14,-7 9,-1-6,0 3,0 6,-1-3,-2 5,-1 0,1 0,1-5,2 1,-1-6,3 11,2 1,3-24,17-8,8-38,11-17,5-23,-5 0,-4-1,1 0,2-2,-1 0,1 1,-1-1,0 0,2 2,0 3,3-2,-6 6,0 2,1 5,-6 5,5 5,-4 12,-2 9,-10 27,-6 2,-11 25,-2-3,-4 2,-6 3,-3 5,1 5,-2 2,2 6,0 0,2-2,4-1,0-7,7 2,2-1,2-17,11 0,7-34,1-22,12-30,2-7,0-7,-6 12,-1-4,0-4,4-4,0 1,0-4,2-3,-2 8,2 5,0 4,-3 4,0 5,1-2,-3 9,6 10,-10 29,-12 12,-18 26,-1 1,-2-2,-4 7,0-3,1 2,1 3,2-1,1-2,-1-2,-1-2,5 1,1-5,2 2,1-16,12-5,8-30,4-9,11-26,-1-5,2-5,-3 5,-1-1,1-2,1-4,4-3,-3-2,3-2,2 9,-2-1,-2 5,7-1,-2 4,-9 17,-3 16,-13 31,-7 5,-13 26,-4-2,-4 1,1 2,-7 4,0 6,-2 5,-3 5,8-1,1 1,2 2,3 0,0-6,6-9,15-17,13-33,4-28,10-20,-11-5,3-4,3-4,1-5,5-3,-1-2,-3-5,4-2,-4 3,2 1,3-1,-2 6,-3 3,-2 4,-1 5,-1 5,9 4,-7 4,6 0,-19 20,-5 27,-7 20,-11 10,-3 7,-5 5,-2 2,0 2,4 3,0-2,-1 2,1 1,0 2,0-1,0 1,0-2,1-1,3-2,-1-14,5 2,8-28,12-7,1-22,10-18,-2-9,0-6,2-8,-2 0,3-6,0-3,5-7,-1-6,4-1,0-1,0 7,0-1,1 8,-1 8,-4 11,2 6,3-1,-4 10,4 5,-11 16,-2 18,-12 10,-12 28,-6 3,-5 7,-1-14,-2 5,-2 4,1-2,-3 7,0-1,4-1,0 0,2-6,-1-1,1 14,10-24,10-4,19-39,25-47,5-13,3-11,-11 10,-9 5,1-8,0-1,2-3,3-2,-3 2,0 6,-3 4,-4 8,-3 3,-1 5,1 9,0 15,-14 29,-14 22,-14 16,-11 0,-3 2,-2 2,3 4,1 1,5 1,3-1,-3 4,-1-4,4 1,4-1,-2 2,3-3,-3 3,4-19,2 15,24-61,5-11,5-18,2-9,0-2,4-6,1-1,-4-3,4-4,-1-9,3-2,-3 4,1-5,-5 13,0 6,8-3,-3 8,-2 12,-13 39,-12 27,-12 16,-7 12,-3-11,-2 2,-1-1,-4 6,4-2,1 1,2 0,-4 3,1 0,3-1,4-2,-3 2,6-1,-1 1,2-16,14 2,12-28,-2-13,14-30,-5-4,0-4,-1-6,4-5,0-4,0-3,0-5,3 5,-3 2,-2 0,3 4,-4 3,0 4,5 2,-1 3,6 16,-11 15,-3 28,-9 15,-19 16,-4-5,-3-1,-5-1,0 4,3-2,3 2,-1 1,4 5,1 5,-3-8,4 8,1-19,20-14,7-31,6-19,4-12,-5-5,-1-2,-1-1,4-6,1 2,0-5,2-4,-5 2,3-5,0 1,0 4,-4 5,1 1,-3 12,-7 12,-6 28,-11 21,-8 28,-4-3,-2 8,3 2,1-4,0-6,1 9,-2 2,1 5,-1 4,1-5,4-9,1 8,3-31,17-18,8-32,13-18,1-12,-2 1,-7 0,2 0,0-6,0 0,-2 1,0 0,-1 2,-1 3,-2 2,-1 5,3 3,1-4,-6 11,6-1,-4 11,2 16,-9 21,-8 16,-14 27,-5 0,-6 4,1-13,2-9,1 1,-11 8,-3 7</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13B518F-110E-4F9E-96DB-EB0BB8E6C831}" type="datetimeFigureOut">
              <a:rPr lang="en-IN" smtClean="0"/>
              <a:t>03/08/18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09354A-98D6-4ED0-8547-B282A7A9CC4F}" type="slidenum">
              <a:rPr lang="en-IN" smtClean="0"/>
              <a:t>‹#›</a:t>
            </a:fld>
            <a:endParaRPr lang="en-IN"/>
          </a:p>
        </p:txBody>
      </p:sp>
    </p:spTree>
    <p:extLst>
      <p:ext uri="{BB962C8B-B14F-4D97-AF65-F5344CB8AC3E}">
        <p14:creationId xmlns:p14="http://schemas.microsoft.com/office/powerpoint/2010/main" val="1584568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13B518F-110E-4F9E-96DB-EB0BB8E6C831}" type="datetimeFigureOut">
              <a:rPr lang="en-IN" smtClean="0"/>
              <a:t>03/08/18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09354A-98D6-4ED0-8547-B282A7A9CC4F}" type="slidenum">
              <a:rPr lang="en-IN" smtClean="0"/>
              <a:t>‹#›</a:t>
            </a:fld>
            <a:endParaRPr lang="en-IN"/>
          </a:p>
        </p:txBody>
      </p:sp>
    </p:spTree>
    <p:extLst>
      <p:ext uri="{BB962C8B-B14F-4D97-AF65-F5344CB8AC3E}">
        <p14:creationId xmlns:p14="http://schemas.microsoft.com/office/powerpoint/2010/main" val="1835617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13B518F-110E-4F9E-96DB-EB0BB8E6C831}" type="datetimeFigureOut">
              <a:rPr lang="en-IN" smtClean="0"/>
              <a:t>03/08/18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09354A-98D6-4ED0-8547-B282A7A9CC4F}" type="slidenum">
              <a:rPr lang="en-IN" smtClean="0"/>
              <a:t>‹#›</a:t>
            </a:fld>
            <a:endParaRPr lang="en-IN"/>
          </a:p>
        </p:txBody>
      </p:sp>
    </p:spTree>
    <p:extLst>
      <p:ext uri="{BB962C8B-B14F-4D97-AF65-F5344CB8AC3E}">
        <p14:creationId xmlns:p14="http://schemas.microsoft.com/office/powerpoint/2010/main" val="1059018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13B518F-110E-4F9E-96DB-EB0BB8E6C831}" type="datetimeFigureOut">
              <a:rPr lang="en-IN" smtClean="0"/>
              <a:t>03/08/18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09354A-98D6-4ED0-8547-B282A7A9CC4F}" type="slidenum">
              <a:rPr lang="en-IN" smtClean="0"/>
              <a:t>‹#›</a:t>
            </a:fld>
            <a:endParaRPr lang="en-IN"/>
          </a:p>
        </p:txBody>
      </p:sp>
    </p:spTree>
    <p:extLst>
      <p:ext uri="{BB962C8B-B14F-4D97-AF65-F5344CB8AC3E}">
        <p14:creationId xmlns:p14="http://schemas.microsoft.com/office/powerpoint/2010/main" val="2789720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3B518F-110E-4F9E-96DB-EB0BB8E6C831}" type="datetimeFigureOut">
              <a:rPr lang="en-IN" smtClean="0"/>
              <a:t>03/08/18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09354A-98D6-4ED0-8547-B282A7A9CC4F}" type="slidenum">
              <a:rPr lang="en-IN" smtClean="0"/>
              <a:t>‹#›</a:t>
            </a:fld>
            <a:endParaRPr lang="en-IN"/>
          </a:p>
        </p:txBody>
      </p:sp>
    </p:spTree>
    <p:extLst>
      <p:ext uri="{BB962C8B-B14F-4D97-AF65-F5344CB8AC3E}">
        <p14:creationId xmlns:p14="http://schemas.microsoft.com/office/powerpoint/2010/main" val="3978096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13B518F-110E-4F9E-96DB-EB0BB8E6C831}" type="datetimeFigureOut">
              <a:rPr lang="en-IN" smtClean="0"/>
              <a:t>03/08/18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509354A-98D6-4ED0-8547-B282A7A9CC4F}" type="slidenum">
              <a:rPr lang="en-IN" smtClean="0"/>
              <a:t>‹#›</a:t>
            </a:fld>
            <a:endParaRPr lang="en-IN"/>
          </a:p>
        </p:txBody>
      </p:sp>
    </p:spTree>
    <p:extLst>
      <p:ext uri="{BB962C8B-B14F-4D97-AF65-F5344CB8AC3E}">
        <p14:creationId xmlns:p14="http://schemas.microsoft.com/office/powerpoint/2010/main" val="271922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13B518F-110E-4F9E-96DB-EB0BB8E6C831}" type="datetimeFigureOut">
              <a:rPr lang="en-IN" smtClean="0"/>
              <a:t>03/08/18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509354A-98D6-4ED0-8547-B282A7A9CC4F}" type="slidenum">
              <a:rPr lang="en-IN" smtClean="0"/>
              <a:t>‹#›</a:t>
            </a:fld>
            <a:endParaRPr lang="en-IN"/>
          </a:p>
        </p:txBody>
      </p:sp>
    </p:spTree>
    <p:extLst>
      <p:ext uri="{BB962C8B-B14F-4D97-AF65-F5344CB8AC3E}">
        <p14:creationId xmlns:p14="http://schemas.microsoft.com/office/powerpoint/2010/main" val="2586810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13B518F-110E-4F9E-96DB-EB0BB8E6C831}" type="datetimeFigureOut">
              <a:rPr lang="en-IN" smtClean="0"/>
              <a:t>03/08/18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509354A-98D6-4ED0-8547-B282A7A9CC4F}" type="slidenum">
              <a:rPr lang="en-IN" smtClean="0"/>
              <a:t>‹#›</a:t>
            </a:fld>
            <a:endParaRPr lang="en-IN"/>
          </a:p>
        </p:txBody>
      </p:sp>
    </p:spTree>
    <p:extLst>
      <p:ext uri="{BB962C8B-B14F-4D97-AF65-F5344CB8AC3E}">
        <p14:creationId xmlns:p14="http://schemas.microsoft.com/office/powerpoint/2010/main" val="3503144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3B518F-110E-4F9E-96DB-EB0BB8E6C831}" type="datetimeFigureOut">
              <a:rPr lang="en-IN" smtClean="0"/>
              <a:t>03/08/18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509354A-98D6-4ED0-8547-B282A7A9CC4F}" type="slidenum">
              <a:rPr lang="en-IN" smtClean="0"/>
              <a:t>‹#›</a:t>
            </a:fld>
            <a:endParaRPr lang="en-IN"/>
          </a:p>
        </p:txBody>
      </p:sp>
    </p:spTree>
    <p:extLst>
      <p:ext uri="{BB962C8B-B14F-4D97-AF65-F5344CB8AC3E}">
        <p14:creationId xmlns:p14="http://schemas.microsoft.com/office/powerpoint/2010/main" val="4069143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3B518F-110E-4F9E-96DB-EB0BB8E6C831}" type="datetimeFigureOut">
              <a:rPr lang="en-IN" smtClean="0"/>
              <a:t>03/08/18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509354A-98D6-4ED0-8547-B282A7A9CC4F}" type="slidenum">
              <a:rPr lang="en-IN" smtClean="0"/>
              <a:t>‹#›</a:t>
            </a:fld>
            <a:endParaRPr lang="en-IN"/>
          </a:p>
        </p:txBody>
      </p:sp>
    </p:spTree>
    <p:extLst>
      <p:ext uri="{BB962C8B-B14F-4D97-AF65-F5344CB8AC3E}">
        <p14:creationId xmlns:p14="http://schemas.microsoft.com/office/powerpoint/2010/main" val="3860750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3B518F-110E-4F9E-96DB-EB0BB8E6C831}" type="datetimeFigureOut">
              <a:rPr lang="en-IN" smtClean="0"/>
              <a:t>03/08/18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509354A-98D6-4ED0-8547-B282A7A9CC4F}" type="slidenum">
              <a:rPr lang="en-IN" smtClean="0"/>
              <a:t>‹#›</a:t>
            </a:fld>
            <a:endParaRPr lang="en-IN"/>
          </a:p>
        </p:txBody>
      </p:sp>
    </p:spTree>
    <p:extLst>
      <p:ext uri="{BB962C8B-B14F-4D97-AF65-F5344CB8AC3E}">
        <p14:creationId xmlns:p14="http://schemas.microsoft.com/office/powerpoint/2010/main" val="3061243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3B518F-110E-4F9E-96DB-EB0BB8E6C831}" type="datetimeFigureOut">
              <a:rPr lang="en-IN" smtClean="0"/>
              <a:t>03/08/18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09354A-98D6-4ED0-8547-B282A7A9CC4F}" type="slidenum">
              <a:rPr lang="en-IN" smtClean="0"/>
              <a:t>‹#›</a:t>
            </a:fld>
            <a:endParaRPr lang="en-IN"/>
          </a:p>
        </p:txBody>
      </p:sp>
    </p:spTree>
    <p:extLst>
      <p:ext uri="{BB962C8B-B14F-4D97-AF65-F5344CB8AC3E}">
        <p14:creationId xmlns:p14="http://schemas.microsoft.com/office/powerpoint/2010/main" val="288167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customXml" Target="../ink/ink15.xml"/><Relationship Id="rId1" Type="http://schemas.openxmlformats.org/officeDocument/2006/relationships/slideLayout" Target="../slideLayouts/slideLayout2.xml"/><Relationship Id="rId5" Type="http://schemas.openxmlformats.org/officeDocument/2006/relationships/image" Target="../media/image21.png"/><Relationship Id="rId9" Type="http://schemas.openxmlformats.org/officeDocument/2006/relationships/customXml" Target="../ink/ink1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2.emf"/><Relationship Id="rId7" Type="http://schemas.openxmlformats.org/officeDocument/2006/relationships/image" Target="../media/image4.emf"/><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image" Target="../media/image6.emf"/><Relationship Id="rId5" Type="http://schemas.openxmlformats.org/officeDocument/2006/relationships/image" Target="../media/image3.emf"/><Relationship Id="rId10" Type="http://schemas.openxmlformats.org/officeDocument/2006/relationships/customXml" Target="../ink/ink6.xml"/><Relationship Id="rId4" Type="http://schemas.openxmlformats.org/officeDocument/2006/relationships/customXml" Target="../ink/ink3.xml"/><Relationship Id="rId9" Type="http://schemas.openxmlformats.org/officeDocument/2006/relationships/image" Target="../media/image5.emf"/></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cikit-learn.org/stable/modules/naive_bayes.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28.emf"/><Relationship Id="rId18" Type="http://schemas.openxmlformats.org/officeDocument/2006/relationships/customXml" Target="../ink/ink27.xml"/><Relationship Id="rId3" Type="http://schemas.openxmlformats.org/officeDocument/2006/relationships/image" Target="../media/image37.emf"/><Relationship Id="rId7" Type="http://schemas.openxmlformats.org/officeDocument/2006/relationships/image" Target="../media/image27.emf"/><Relationship Id="rId12" Type="http://schemas.openxmlformats.org/officeDocument/2006/relationships/customXml" Target="../ink/ink24.xml"/><Relationship Id="rId17" Type="http://schemas.openxmlformats.org/officeDocument/2006/relationships/image" Target="../media/image44.emf"/><Relationship Id="rId2" Type="http://schemas.openxmlformats.org/officeDocument/2006/relationships/customXml" Target="../ink/ink19.xml"/><Relationship Id="rId16" Type="http://schemas.openxmlformats.org/officeDocument/2006/relationships/customXml" Target="../ink/ink26.xml"/><Relationship Id="rId1" Type="http://schemas.openxmlformats.org/officeDocument/2006/relationships/slideLayout" Target="../slideLayouts/slideLayout2.xml"/><Relationship Id="rId6" Type="http://schemas.openxmlformats.org/officeDocument/2006/relationships/customXml" Target="../ink/ink21.xml"/><Relationship Id="rId11" Type="http://schemas.openxmlformats.org/officeDocument/2006/relationships/image" Target="../media/image41.emf"/><Relationship Id="rId5" Type="http://schemas.openxmlformats.org/officeDocument/2006/relationships/image" Target="../media/image26.emf"/><Relationship Id="rId15" Type="http://schemas.openxmlformats.org/officeDocument/2006/relationships/image" Target="../media/image43.emf"/><Relationship Id="rId10" Type="http://schemas.openxmlformats.org/officeDocument/2006/relationships/customXml" Target="../ink/ink23.xml"/><Relationship Id="rId19" Type="http://schemas.openxmlformats.org/officeDocument/2006/relationships/image" Target="../media/image45.emf"/><Relationship Id="rId4" Type="http://schemas.openxmlformats.org/officeDocument/2006/relationships/customXml" Target="../ink/ink20.xml"/><Relationship Id="rId9" Type="http://schemas.openxmlformats.org/officeDocument/2006/relationships/image" Target="../media/image40.emf"/><Relationship Id="rId14" Type="http://schemas.openxmlformats.org/officeDocument/2006/relationships/customXml" Target="../ink/ink25.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7.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customXml" Target="../ink/ink8.xml"/></Relationships>
</file>

<file path=ppt/slides/_rels/slide30.xml.rels><?xml version="1.0" encoding="UTF-8" standalone="yes"?>
<Relationships xmlns="http://schemas.openxmlformats.org/package/2006/relationships"><Relationship Id="rId8" Type="http://schemas.openxmlformats.org/officeDocument/2006/relationships/customXml" Target="../ink/ink31.xml"/><Relationship Id="rId3" Type="http://schemas.openxmlformats.org/officeDocument/2006/relationships/image" Target="../media/image46.emf"/><Relationship Id="rId7" Type="http://schemas.openxmlformats.org/officeDocument/2006/relationships/image" Target="../media/image29.emf"/><Relationship Id="rId2"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customXml" Target="../ink/ink30.xml"/><Relationship Id="rId5" Type="http://schemas.openxmlformats.org/officeDocument/2006/relationships/image" Target="../media/image47.emf"/><Relationship Id="rId10" Type="http://schemas.openxmlformats.org/officeDocument/2006/relationships/hyperlink" Target="https://en.wikipedia.org/wiki/Collaborative_filtering" TargetMode="External"/><Relationship Id="rId4" Type="http://schemas.openxmlformats.org/officeDocument/2006/relationships/customXml" Target="../ink/ink29.xml"/><Relationship Id="rId9" Type="http://schemas.openxmlformats.org/officeDocument/2006/relationships/image" Target="../media/image49.emf"/></Relationships>
</file>

<file path=ppt/slides/_rels/slide31.xml.rels><?xml version="1.0" encoding="UTF-8" standalone="yes"?>
<Relationships xmlns="http://schemas.openxmlformats.org/package/2006/relationships"><Relationship Id="rId3" Type="http://schemas.openxmlformats.org/officeDocument/2006/relationships/hyperlink" Target="http://scikit-learn.org/stable/modules/generated/sklearn.naive_bayes.GaussianNB.html" TargetMode="External"/><Relationship Id="rId2" Type="http://schemas.openxmlformats.org/officeDocument/2006/relationships/hyperlink" Target="http://scikit-learn.org/stable/modules/naive_bayes.html"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9.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customXml" Target="../ink/ink10.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ustomXml" Target="../ink/ink11.xml"/><Relationship Id="rId7" Type="http://schemas.openxmlformats.org/officeDocument/2006/relationships/customXml" Target="../ink/ink1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customXml" Target="../ink/ink12.xml"/><Relationship Id="rId10" Type="http://schemas.openxmlformats.org/officeDocument/2006/relationships/image" Target="../media/image15.png"/><Relationship Id="rId4" Type="http://schemas.openxmlformats.org/officeDocument/2006/relationships/image" Target="../media/image120.png"/><Relationship Id="rId9" Type="http://schemas.openxmlformats.org/officeDocument/2006/relationships/customXml" Target="../ink/ink1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8AE667F-90DC-F64E-88C5-C40C094A4CC8}"/>
                  </a:ext>
                </a:extLst>
              </p14:cNvPr>
              <p14:cNvContentPartPr/>
              <p14:nvPr/>
            </p14:nvContentPartPr>
            <p14:xfrm rot="21429323">
              <a:off x="5969391" y="3689792"/>
              <a:ext cx="3054240" cy="410400"/>
            </p14:xfrm>
          </p:contentPart>
        </mc:Choice>
        <mc:Fallback xmlns="">
          <p:pic>
            <p:nvPicPr>
              <p:cNvPr id="4" name="Ink 3">
                <a:extLst>
                  <a:ext uri="{FF2B5EF4-FFF2-40B4-BE49-F238E27FC236}">
                    <a16:creationId xmlns:a16="http://schemas.microsoft.com/office/drawing/2014/main" id="{F8AE667F-90DC-F64E-88C5-C40C094A4CC8}"/>
                  </a:ext>
                </a:extLst>
              </p:cNvPr>
              <p:cNvPicPr/>
              <p:nvPr/>
            </p:nvPicPr>
            <p:blipFill>
              <a:blip r:embed="rId3"/>
              <a:stretch>
                <a:fillRect/>
              </a:stretch>
            </p:blipFill>
            <p:spPr>
              <a:xfrm rot="21429323">
                <a:off x="5933391" y="3617792"/>
                <a:ext cx="3125880" cy="554040"/>
              </a:xfrm>
              <a:prstGeom prst="rect">
                <a:avLst/>
              </a:prstGeom>
            </p:spPr>
          </p:pic>
        </mc:Fallback>
      </mc:AlternateContent>
      <p:sp>
        <p:nvSpPr>
          <p:cNvPr id="2" name="Title 1"/>
          <p:cNvSpPr>
            <a:spLocks noGrp="1"/>
          </p:cNvSpPr>
          <p:nvPr>
            <p:ph type="ctrTitle"/>
          </p:nvPr>
        </p:nvSpPr>
        <p:spPr/>
        <p:txBody>
          <a:bodyPr/>
          <a:lstStyle/>
          <a:p>
            <a:r>
              <a:rPr lang="en-IN" dirty="0"/>
              <a:t>Naïve Bayes’ Classifier</a:t>
            </a:r>
          </a:p>
        </p:txBody>
      </p:sp>
      <p:sp>
        <p:nvSpPr>
          <p:cNvPr id="3" name="Subtitle 2"/>
          <p:cNvSpPr>
            <a:spLocks noGrp="1"/>
          </p:cNvSpPr>
          <p:nvPr>
            <p:ph type="subTitle" idx="1"/>
          </p:nvPr>
        </p:nvSpPr>
        <p:spPr>
          <a:xfrm>
            <a:off x="1397391" y="3681213"/>
            <a:ext cx="9144000" cy="1655762"/>
          </a:xfrm>
        </p:spPr>
        <p:txBody>
          <a:bodyPr>
            <a:normAutofit/>
          </a:bodyPr>
          <a:lstStyle/>
          <a:p>
            <a:r>
              <a:rPr lang="en-IN" dirty="0"/>
              <a:t>Parametric, Multi-Class </a:t>
            </a:r>
            <a:r>
              <a:rPr lang="en-IN"/>
              <a:t>Classification Technique</a:t>
            </a:r>
          </a:p>
        </p:txBody>
      </p:sp>
    </p:spTree>
    <p:extLst>
      <p:ext uri="{BB962C8B-B14F-4D97-AF65-F5344CB8AC3E}">
        <p14:creationId xmlns:p14="http://schemas.microsoft.com/office/powerpoint/2010/main" val="495420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4445" t="24321" r="22014" b="10247"/>
          <a:stretch/>
        </p:blipFill>
        <p:spPr>
          <a:xfrm>
            <a:off x="1761066" y="1667932"/>
            <a:ext cx="7747001" cy="4487335"/>
          </a:xfrm>
          <a:prstGeom prst="rect">
            <a:avLst/>
          </a:prstGeom>
        </p:spPr>
      </p:pic>
    </p:spTree>
    <p:extLst>
      <p:ext uri="{BB962C8B-B14F-4D97-AF65-F5344CB8AC3E}">
        <p14:creationId xmlns:p14="http://schemas.microsoft.com/office/powerpoint/2010/main" val="3809041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5278" t="23086" r="21041" b="10123"/>
          <a:stretch/>
        </p:blipFill>
        <p:spPr>
          <a:xfrm>
            <a:off x="1862667" y="1583266"/>
            <a:ext cx="7763934" cy="4580467"/>
          </a:xfrm>
        </p:spPr>
      </p:pic>
    </p:spTree>
    <p:extLst>
      <p:ext uri="{BB962C8B-B14F-4D97-AF65-F5344CB8AC3E}">
        <p14:creationId xmlns:p14="http://schemas.microsoft.com/office/powerpoint/2010/main" val="2422510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8FEA69B-5C8C-1846-A60B-9A60C82F0284}"/>
                  </a:ext>
                </a:extLst>
              </p14:cNvPr>
              <p14:cNvContentPartPr/>
              <p14:nvPr/>
            </p14:nvContentPartPr>
            <p14:xfrm>
              <a:off x="838461" y="3879083"/>
              <a:ext cx="200160" cy="400320"/>
            </p14:xfrm>
          </p:contentPart>
        </mc:Choice>
        <mc:Fallback xmlns="">
          <p:pic>
            <p:nvPicPr>
              <p:cNvPr id="6" name="Ink 5">
                <a:extLst>
                  <a:ext uri="{FF2B5EF4-FFF2-40B4-BE49-F238E27FC236}">
                    <a16:creationId xmlns:a16="http://schemas.microsoft.com/office/drawing/2014/main" id="{A8FEA69B-5C8C-1846-A60B-9A60C82F0284}"/>
                  </a:ext>
                </a:extLst>
              </p:cNvPr>
              <p:cNvPicPr/>
              <p:nvPr/>
            </p:nvPicPr>
            <p:blipFill>
              <a:blip r:embed="rId7"/>
              <a:stretch>
                <a:fillRect/>
              </a:stretch>
            </p:blipFill>
            <p:spPr>
              <a:xfrm>
                <a:off x="802821" y="3807083"/>
                <a:ext cx="27180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16976759-8611-9344-84DA-4914115925D5}"/>
                  </a:ext>
                </a:extLst>
              </p14:cNvPr>
              <p14:cNvContentPartPr/>
              <p14:nvPr/>
            </p14:nvContentPartPr>
            <p14:xfrm>
              <a:off x="779061" y="3086003"/>
              <a:ext cx="320400" cy="357480"/>
            </p14:xfrm>
          </p:contentPart>
        </mc:Choice>
        <mc:Fallback xmlns="">
          <p:pic>
            <p:nvPicPr>
              <p:cNvPr id="5" name="Ink 4">
                <a:extLst>
                  <a:ext uri="{FF2B5EF4-FFF2-40B4-BE49-F238E27FC236}">
                    <a16:creationId xmlns:a16="http://schemas.microsoft.com/office/drawing/2014/main" id="{16976759-8611-9344-84DA-4914115925D5}"/>
                  </a:ext>
                </a:extLst>
              </p:cNvPr>
              <p:cNvPicPr/>
              <p:nvPr/>
            </p:nvPicPr>
            <p:blipFill>
              <a:blip r:embed="rId5"/>
              <a:stretch>
                <a:fillRect/>
              </a:stretch>
            </p:blipFill>
            <p:spPr>
              <a:xfrm>
                <a:off x="743061" y="3014363"/>
                <a:ext cx="39204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9178941A-9654-AE48-A59E-77679C1B909B}"/>
                  </a:ext>
                </a:extLst>
              </p14:cNvPr>
              <p14:cNvContentPartPr/>
              <p14:nvPr/>
            </p14:nvContentPartPr>
            <p14:xfrm>
              <a:off x="880581" y="2084843"/>
              <a:ext cx="234000" cy="480960"/>
            </p14:xfrm>
          </p:contentPart>
        </mc:Choice>
        <mc:Fallback xmlns="">
          <p:pic>
            <p:nvPicPr>
              <p:cNvPr id="4" name="Ink 3">
                <a:extLst>
                  <a:ext uri="{FF2B5EF4-FFF2-40B4-BE49-F238E27FC236}">
                    <a16:creationId xmlns:a16="http://schemas.microsoft.com/office/drawing/2014/main" id="{9178941A-9654-AE48-A59E-77679C1B909B}"/>
                  </a:ext>
                </a:extLst>
              </p:cNvPr>
              <p:cNvPicPr/>
              <p:nvPr/>
            </p:nvPicPr>
            <p:blipFill>
              <a:blip r:embed="rId3"/>
              <a:stretch>
                <a:fillRect/>
              </a:stretch>
            </p:blipFill>
            <p:spPr>
              <a:xfrm>
                <a:off x="844941" y="2013203"/>
                <a:ext cx="305640" cy="624600"/>
              </a:xfrm>
              <a:prstGeom prst="rect">
                <a:avLst/>
              </a:prstGeom>
            </p:spPr>
          </p:pic>
        </mc:Fallback>
      </mc:AlternateContent>
      <p:sp>
        <p:nvSpPr>
          <p:cNvPr id="2" name="Title 1"/>
          <p:cNvSpPr>
            <a:spLocks noGrp="1"/>
          </p:cNvSpPr>
          <p:nvPr>
            <p:ph type="title"/>
          </p:nvPr>
        </p:nvSpPr>
        <p:spPr/>
        <p:txBody>
          <a:bodyPr/>
          <a:lstStyle/>
          <a:p>
            <a:r>
              <a:rPr lang="en-IN" dirty="0"/>
              <a:t>Steps to solving this example problem:</a:t>
            </a:r>
          </a:p>
        </p:txBody>
      </p:sp>
      <p:sp>
        <p:nvSpPr>
          <p:cNvPr id="3" name="Content Placeholder 2"/>
          <p:cNvSpPr>
            <a:spLocks noGrp="1"/>
          </p:cNvSpPr>
          <p:nvPr>
            <p:ph idx="1"/>
          </p:nvPr>
        </p:nvSpPr>
        <p:spPr/>
        <p:txBody>
          <a:bodyPr>
            <a:normAutofit/>
          </a:bodyPr>
          <a:lstStyle/>
          <a:p>
            <a:pPr>
              <a:lnSpc>
                <a:spcPct val="250000"/>
              </a:lnSpc>
            </a:pPr>
            <a:r>
              <a:rPr lang="en-IN" sz="2000" dirty="0">
                <a:latin typeface="Roboto" panose="02000000000000000000" pitchFamily="2" charset="0"/>
                <a:ea typeface="Roboto" panose="02000000000000000000" pitchFamily="2" charset="0"/>
              </a:rPr>
              <a:t>Find the probability of the person Walking</a:t>
            </a:r>
          </a:p>
          <a:p>
            <a:pPr>
              <a:lnSpc>
                <a:spcPct val="250000"/>
              </a:lnSpc>
            </a:pPr>
            <a:r>
              <a:rPr lang="en-IN" sz="2000" dirty="0">
                <a:latin typeface="Roboto" panose="02000000000000000000" pitchFamily="2" charset="0"/>
                <a:ea typeface="Roboto" panose="02000000000000000000" pitchFamily="2" charset="0"/>
              </a:rPr>
              <a:t>Find the probability of the person Driving</a:t>
            </a:r>
          </a:p>
          <a:p>
            <a:pPr>
              <a:lnSpc>
                <a:spcPct val="250000"/>
              </a:lnSpc>
            </a:pPr>
            <a:r>
              <a:rPr lang="en-IN" sz="2000" dirty="0">
                <a:latin typeface="Roboto" panose="02000000000000000000" pitchFamily="2" charset="0"/>
                <a:ea typeface="Roboto" panose="02000000000000000000" pitchFamily="2" charset="0"/>
              </a:rPr>
              <a:t>Compare the probabilities. The higher one wins.</a:t>
            </a:r>
          </a:p>
        </p:txBody>
      </p:sp>
    </p:spTree>
    <p:extLst>
      <p:ext uri="{BB962C8B-B14F-4D97-AF65-F5344CB8AC3E}">
        <p14:creationId xmlns:p14="http://schemas.microsoft.com/office/powerpoint/2010/main" val="3938936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Step 1</a:t>
            </a:r>
            <a:r>
              <a:rPr lang="en-US" dirty="0"/>
              <a:t>: The probability of Walking </a:t>
            </a:r>
            <a:endParaRPr lang="en-IN"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8766" b="29506"/>
          <a:stretch/>
        </p:blipFill>
        <p:spPr>
          <a:xfrm>
            <a:off x="0" y="1972732"/>
            <a:ext cx="12192000" cy="2861735"/>
          </a:xfrm>
        </p:spPr>
      </p:pic>
    </p:spTree>
    <p:extLst>
      <p:ext uri="{BB962C8B-B14F-4D97-AF65-F5344CB8AC3E}">
        <p14:creationId xmlns:p14="http://schemas.microsoft.com/office/powerpoint/2010/main" val="2746394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7407" b="10000"/>
          <a:stretch/>
        </p:blipFill>
        <p:spPr>
          <a:xfrm>
            <a:off x="0" y="1193800"/>
            <a:ext cx="12192000" cy="4978400"/>
          </a:xfrm>
        </p:spPr>
      </p:pic>
    </p:spTree>
    <p:extLst>
      <p:ext uri="{BB962C8B-B14F-4D97-AF65-F5344CB8AC3E}">
        <p14:creationId xmlns:p14="http://schemas.microsoft.com/office/powerpoint/2010/main" val="3213988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6543" b="27901"/>
          <a:stretch/>
        </p:blipFill>
        <p:spPr>
          <a:xfrm>
            <a:off x="0" y="2506132"/>
            <a:ext cx="12192000" cy="2438401"/>
          </a:xfrm>
          <a:prstGeom prst="rect">
            <a:avLst/>
          </a:prstGeom>
        </p:spPr>
      </p:pic>
      <p:sp>
        <p:nvSpPr>
          <p:cNvPr id="5" name="Title 4"/>
          <p:cNvSpPr>
            <a:spLocks noGrp="1"/>
          </p:cNvSpPr>
          <p:nvPr>
            <p:ph type="title"/>
          </p:nvPr>
        </p:nvSpPr>
        <p:spPr/>
        <p:txBody>
          <a:bodyPr/>
          <a:lstStyle/>
          <a:p>
            <a:r>
              <a:rPr lang="en-IN" dirty="0"/>
              <a:t>Step 2</a:t>
            </a:r>
            <a:r>
              <a:rPr lang="en-US" dirty="0"/>
              <a:t>: The probability of Driving</a:t>
            </a:r>
            <a:endParaRPr lang="en-IN" dirty="0"/>
          </a:p>
        </p:txBody>
      </p:sp>
    </p:spTree>
    <p:extLst>
      <p:ext uri="{BB962C8B-B14F-4D97-AF65-F5344CB8AC3E}">
        <p14:creationId xmlns:p14="http://schemas.microsoft.com/office/powerpoint/2010/main" val="1259617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6666" b="10000"/>
          <a:stretch/>
        </p:blipFill>
        <p:spPr>
          <a:xfrm>
            <a:off x="0" y="1143000"/>
            <a:ext cx="12192000" cy="5029200"/>
          </a:xfrm>
        </p:spPr>
      </p:pic>
    </p:spTree>
    <p:extLst>
      <p:ext uri="{BB962C8B-B14F-4D97-AF65-F5344CB8AC3E}">
        <p14:creationId xmlns:p14="http://schemas.microsoft.com/office/powerpoint/2010/main" val="3432862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Step 3</a:t>
            </a:r>
            <a:r>
              <a:rPr lang="en-US" dirty="0"/>
              <a:t>: Comparing both the probabilities </a:t>
            </a:r>
            <a:endParaRPr lang="en-IN"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4444" b="40247"/>
          <a:stretch/>
        </p:blipFill>
        <p:spPr>
          <a:xfrm>
            <a:off x="0" y="2362200"/>
            <a:ext cx="12192000" cy="1735667"/>
          </a:xfrm>
        </p:spPr>
      </p:pic>
    </p:spTree>
    <p:extLst>
      <p:ext uri="{BB962C8B-B14F-4D97-AF65-F5344CB8AC3E}">
        <p14:creationId xmlns:p14="http://schemas.microsoft.com/office/powerpoint/2010/main" val="3632268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lstStyle/>
          <a:p>
            <a:pPr algn="ctr"/>
            <a:r>
              <a:rPr lang="en-IN" dirty="0"/>
              <a:t>Lets find the Estimation using a </a:t>
            </a:r>
            <a:br>
              <a:rPr lang="en-US" dirty="0"/>
            </a:br>
            <a:r>
              <a:rPr lang="en-IN" dirty="0"/>
              <a:t>Naïve Bayes Classifier</a:t>
            </a:r>
          </a:p>
        </p:txBody>
      </p:sp>
    </p:spTree>
    <p:extLst>
      <p:ext uri="{BB962C8B-B14F-4D97-AF65-F5344CB8AC3E}">
        <p14:creationId xmlns:p14="http://schemas.microsoft.com/office/powerpoint/2010/main" val="3889000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8272" b="17037"/>
          <a:stretch/>
        </p:blipFill>
        <p:spPr>
          <a:xfrm>
            <a:off x="0" y="1253067"/>
            <a:ext cx="12192000" cy="4436534"/>
          </a:xfrm>
        </p:spPr>
      </p:pic>
    </p:spTree>
    <p:extLst>
      <p:ext uri="{BB962C8B-B14F-4D97-AF65-F5344CB8AC3E}">
        <p14:creationId xmlns:p14="http://schemas.microsoft.com/office/powerpoint/2010/main" val="2442529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58B6EC86-43CD-5D41-B76D-FC1BDB00224A}"/>
                  </a:ext>
                </a:extLst>
              </p14:cNvPr>
              <p14:cNvContentPartPr/>
              <p14:nvPr/>
            </p14:nvContentPartPr>
            <p14:xfrm>
              <a:off x="5840036" y="5908581"/>
              <a:ext cx="2478600" cy="266760"/>
            </p14:xfrm>
          </p:contentPart>
        </mc:Choice>
        <mc:Fallback xmlns="">
          <p:pic>
            <p:nvPicPr>
              <p:cNvPr id="5" name="Ink 4">
                <a:extLst>
                  <a:ext uri="{FF2B5EF4-FFF2-40B4-BE49-F238E27FC236}">
                    <a16:creationId xmlns:a16="http://schemas.microsoft.com/office/drawing/2014/main" xmlns:p14="http://schemas.microsoft.com/office/powerpoint/2010/main" xmlns="" id="{58B6EC86-43CD-5D41-B76D-FC1BDB00224A}"/>
                  </a:ext>
                </a:extLst>
              </p:cNvPr>
              <p:cNvPicPr/>
              <p:nvPr/>
            </p:nvPicPr>
            <p:blipFill>
              <a:blip r:embed="rId3"/>
              <a:stretch>
                <a:fillRect/>
              </a:stretch>
            </p:blipFill>
            <p:spPr>
              <a:xfrm>
                <a:off x="5786036" y="5800581"/>
                <a:ext cx="258660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FF72B20B-BA7E-B843-B570-05FA903182D8}"/>
                  </a:ext>
                </a:extLst>
              </p14:cNvPr>
              <p14:cNvContentPartPr/>
              <p14:nvPr/>
            </p14:nvContentPartPr>
            <p14:xfrm>
              <a:off x="936869" y="5117396"/>
              <a:ext cx="2194920" cy="362880"/>
            </p14:xfrm>
          </p:contentPart>
        </mc:Choice>
        <mc:Fallback xmlns="">
          <p:pic>
            <p:nvPicPr>
              <p:cNvPr id="4" name="Ink 3">
                <a:extLst>
                  <a:ext uri="{FF2B5EF4-FFF2-40B4-BE49-F238E27FC236}">
                    <a16:creationId xmlns:a16="http://schemas.microsoft.com/office/drawing/2014/main" xmlns:p14="http://schemas.microsoft.com/office/powerpoint/2010/main" xmlns="" id="{FF72B20B-BA7E-B843-B570-05FA903182D8}"/>
                  </a:ext>
                </a:extLst>
              </p:cNvPr>
              <p:cNvPicPr/>
              <p:nvPr/>
            </p:nvPicPr>
            <p:blipFill>
              <a:blip r:embed="rId5"/>
              <a:stretch>
                <a:fillRect/>
              </a:stretch>
            </p:blipFill>
            <p:spPr>
              <a:xfrm>
                <a:off x="900863" y="5045325"/>
                <a:ext cx="2266932" cy="50702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940D2F5C-C979-924C-90E8-6BCE5C3F47C9}"/>
                  </a:ext>
                </a:extLst>
              </p14:cNvPr>
              <p14:cNvContentPartPr/>
              <p14:nvPr/>
            </p14:nvContentPartPr>
            <p14:xfrm>
              <a:off x="925956" y="3961473"/>
              <a:ext cx="3139200" cy="218160"/>
            </p14:xfrm>
          </p:contentPart>
        </mc:Choice>
        <mc:Fallback xmlns="">
          <p:pic>
            <p:nvPicPr>
              <p:cNvPr id="6" name="Ink 5">
                <a:extLst>
                  <a:ext uri="{FF2B5EF4-FFF2-40B4-BE49-F238E27FC236}">
                    <a16:creationId xmlns:a16="http://schemas.microsoft.com/office/drawing/2014/main" xmlns:p14="http://schemas.microsoft.com/office/powerpoint/2010/main" xmlns="" id="{940D2F5C-C979-924C-90E8-6BCE5C3F47C9}"/>
                  </a:ext>
                </a:extLst>
              </p:cNvPr>
              <p:cNvPicPr/>
              <p:nvPr/>
            </p:nvPicPr>
            <p:blipFill>
              <a:blip r:embed="rId7"/>
              <a:stretch>
                <a:fillRect/>
              </a:stretch>
            </p:blipFill>
            <p:spPr>
              <a:xfrm>
                <a:off x="889952" y="3889473"/>
                <a:ext cx="3211208"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BB3BAC7-ED09-604E-B9D5-A617BA08FFA1}"/>
                  </a:ext>
                </a:extLst>
              </p14:cNvPr>
              <p14:cNvContentPartPr/>
              <p14:nvPr/>
            </p14:nvContentPartPr>
            <p14:xfrm>
              <a:off x="923932" y="2713320"/>
              <a:ext cx="1011960" cy="227160"/>
            </p14:xfrm>
          </p:contentPart>
        </mc:Choice>
        <mc:Fallback xmlns="">
          <p:pic>
            <p:nvPicPr>
              <p:cNvPr id="7" name="Ink 6">
                <a:extLst>
                  <a:ext uri="{FF2B5EF4-FFF2-40B4-BE49-F238E27FC236}">
                    <a16:creationId xmlns:a16="http://schemas.microsoft.com/office/drawing/2014/main" xmlns:p14="http://schemas.microsoft.com/office/powerpoint/2010/main" xmlns="" id="{EBB3BAC7-ED09-604E-B9D5-A617BA08FFA1}"/>
                  </a:ext>
                </a:extLst>
              </p:cNvPr>
              <p:cNvPicPr/>
              <p:nvPr/>
            </p:nvPicPr>
            <p:blipFill>
              <a:blip r:embed="rId9"/>
              <a:stretch>
                <a:fillRect/>
              </a:stretch>
            </p:blipFill>
            <p:spPr>
              <a:xfrm>
                <a:off x="887932" y="2641320"/>
                <a:ext cx="10839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9A3925E1-88D1-A047-AE13-3BC75F4D2DAD}"/>
                  </a:ext>
                </a:extLst>
              </p14:cNvPr>
              <p14:cNvContentPartPr/>
              <p14:nvPr/>
            </p14:nvContentPartPr>
            <p14:xfrm>
              <a:off x="4715623" y="1722240"/>
              <a:ext cx="1464120" cy="263160"/>
            </p14:xfrm>
          </p:contentPart>
        </mc:Choice>
        <mc:Fallback xmlns="">
          <p:pic>
            <p:nvPicPr>
              <p:cNvPr id="8" name="Ink 7">
                <a:extLst>
                  <a:ext uri="{FF2B5EF4-FFF2-40B4-BE49-F238E27FC236}">
                    <a16:creationId xmlns:a16="http://schemas.microsoft.com/office/drawing/2014/main" xmlns:p14="http://schemas.microsoft.com/office/powerpoint/2010/main" xmlns="" id="{9A3925E1-88D1-A047-AE13-3BC75F4D2DAD}"/>
                  </a:ext>
                </a:extLst>
              </p:cNvPr>
              <p:cNvPicPr/>
              <p:nvPr/>
            </p:nvPicPr>
            <p:blipFill>
              <a:blip r:embed="rId11"/>
              <a:stretch>
                <a:fillRect/>
              </a:stretch>
            </p:blipFill>
            <p:spPr>
              <a:xfrm>
                <a:off x="4679623" y="1650141"/>
                <a:ext cx="1536120" cy="407357"/>
              </a:xfrm>
              <a:prstGeom prst="rect">
                <a:avLst/>
              </a:prstGeom>
            </p:spPr>
          </p:pic>
        </mc:Fallback>
      </mc:AlternateContent>
      <p:sp>
        <p:nvSpPr>
          <p:cNvPr id="2" name="Title 1">
            <a:extLst>
              <a:ext uri="{FF2B5EF4-FFF2-40B4-BE49-F238E27FC236}">
                <a16:creationId xmlns:a16="http://schemas.microsoft.com/office/drawing/2014/main" id="{2AA01FF7-A092-49CB-A7E5-9BB6B92A5816}"/>
              </a:ext>
            </a:extLst>
          </p:cNvPr>
          <p:cNvSpPr>
            <a:spLocks noGrp="1"/>
          </p:cNvSpPr>
          <p:nvPr>
            <p:ph type="title"/>
          </p:nvPr>
        </p:nvSpPr>
        <p:spPr/>
        <p:txBody>
          <a:bodyPr/>
          <a:lstStyle/>
          <a:p>
            <a:r>
              <a:rPr lang="en-US" dirty="0"/>
              <a:t>About</a:t>
            </a:r>
          </a:p>
        </p:txBody>
      </p:sp>
      <p:sp>
        <p:nvSpPr>
          <p:cNvPr id="3" name="Content Placeholder 2">
            <a:extLst>
              <a:ext uri="{FF2B5EF4-FFF2-40B4-BE49-F238E27FC236}">
                <a16:creationId xmlns:a16="http://schemas.microsoft.com/office/drawing/2014/main" id="{D29ECA30-9804-4DFA-A27D-EDB065DE2C3B}"/>
              </a:ext>
            </a:extLst>
          </p:cNvPr>
          <p:cNvSpPr>
            <a:spLocks noGrp="1"/>
          </p:cNvSpPr>
          <p:nvPr>
            <p:ph idx="1"/>
          </p:nvPr>
        </p:nvSpPr>
        <p:spPr>
          <a:xfrm>
            <a:off x="921943" y="1690688"/>
            <a:ext cx="10515600" cy="4351338"/>
          </a:xfrm>
        </p:spPr>
        <p:txBody>
          <a:bodyPr>
            <a:noAutofit/>
          </a:bodyPr>
          <a:lstStyle/>
          <a:p>
            <a:pPr marL="0" indent="0">
              <a:lnSpc>
                <a:spcPct val="100000"/>
              </a:lnSpc>
              <a:buNone/>
            </a:pPr>
            <a:r>
              <a:rPr lang="en-US" sz="1600" dirty="0">
                <a:latin typeface="Roboto" panose="02000000000000000000" pitchFamily="2" charset="0"/>
                <a:ea typeface="Roboto" panose="02000000000000000000" pitchFamily="2" charset="0"/>
              </a:rPr>
              <a:t>Naive Bayes performs well when we have multiple classes (several categories to classify into) and working with text classification. </a:t>
            </a:r>
          </a:p>
          <a:p>
            <a:pPr marL="0" indent="0">
              <a:lnSpc>
                <a:spcPct val="100000"/>
              </a:lnSpc>
              <a:buNone/>
            </a:pPr>
            <a:endParaRPr lang="en-US" sz="1600" dirty="0">
              <a:latin typeface="Roboto" panose="02000000000000000000" pitchFamily="2" charset="0"/>
              <a:ea typeface="Roboto" panose="02000000000000000000" pitchFamily="2" charset="0"/>
            </a:endParaRPr>
          </a:p>
          <a:p>
            <a:pPr marL="0" indent="0">
              <a:lnSpc>
                <a:spcPct val="100000"/>
              </a:lnSpc>
              <a:buNone/>
            </a:pPr>
            <a:r>
              <a:rPr lang="en-US" sz="1600" dirty="0">
                <a:latin typeface="Roboto" panose="02000000000000000000" pitchFamily="2" charset="0"/>
                <a:ea typeface="Roboto" panose="02000000000000000000" pitchFamily="2" charset="0"/>
              </a:rPr>
              <a:t>It is simple and if the conditional independence assumption actually holds (all outcomes are mutually exclusive), a Naive Bayes classifier will converge quicker than discriminative models like logistic regression, so you need less training data. </a:t>
            </a:r>
          </a:p>
          <a:p>
            <a:pPr marL="0" indent="0">
              <a:lnSpc>
                <a:spcPct val="100000"/>
              </a:lnSpc>
              <a:buNone/>
            </a:pPr>
            <a:endParaRPr lang="en-US" sz="1600" dirty="0">
              <a:latin typeface="Roboto" panose="02000000000000000000" pitchFamily="2" charset="0"/>
              <a:ea typeface="Roboto" panose="02000000000000000000" pitchFamily="2" charset="0"/>
            </a:endParaRPr>
          </a:p>
          <a:p>
            <a:pPr marL="0" indent="0">
              <a:lnSpc>
                <a:spcPct val="100000"/>
              </a:lnSpc>
              <a:buNone/>
            </a:pPr>
            <a:r>
              <a:rPr lang="en-US" sz="1600" dirty="0">
                <a:latin typeface="Roboto" panose="02000000000000000000" pitchFamily="2" charset="0"/>
                <a:ea typeface="Roboto" panose="02000000000000000000" pitchFamily="2" charset="0"/>
              </a:rPr>
              <a:t>It requires less model training time. Training is fast because only the probability of each class and the probability of each class given different input (x) values need to be calculated. No coefficients need to be fitted by optimization procedures.</a:t>
            </a:r>
          </a:p>
          <a:p>
            <a:pPr marL="0" indent="0">
              <a:lnSpc>
                <a:spcPct val="100000"/>
              </a:lnSpc>
              <a:buNone/>
            </a:pPr>
            <a:endParaRPr lang="en-US" sz="1600" dirty="0">
              <a:latin typeface="Roboto" panose="02000000000000000000" pitchFamily="2" charset="0"/>
              <a:ea typeface="Roboto" panose="02000000000000000000" pitchFamily="2" charset="0"/>
            </a:endParaRPr>
          </a:p>
          <a:p>
            <a:pPr marL="0" indent="0">
              <a:lnSpc>
                <a:spcPct val="100000"/>
              </a:lnSpc>
              <a:buNone/>
            </a:pPr>
            <a:r>
              <a:rPr lang="en-US" sz="1600" dirty="0">
                <a:latin typeface="Roboto" panose="02000000000000000000" pitchFamily="2" charset="0"/>
                <a:ea typeface="Roboto" panose="02000000000000000000" pitchFamily="2" charset="0"/>
              </a:rPr>
              <a:t>Suitable for doing POCs and making real time predictions.</a:t>
            </a:r>
          </a:p>
          <a:p>
            <a:pPr marL="0" indent="0">
              <a:lnSpc>
                <a:spcPct val="100000"/>
              </a:lnSpc>
              <a:buNone/>
            </a:pPr>
            <a:endParaRPr lang="en-US" sz="1600" dirty="0">
              <a:latin typeface="Roboto" panose="02000000000000000000" pitchFamily="2" charset="0"/>
              <a:ea typeface="Roboto" panose="02000000000000000000" pitchFamily="2" charset="0"/>
            </a:endParaRPr>
          </a:p>
          <a:p>
            <a:pPr marL="0" indent="0">
              <a:lnSpc>
                <a:spcPct val="100000"/>
              </a:lnSpc>
              <a:buNone/>
            </a:pPr>
            <a:r>
              <a:rPr lang="en-US" sz="1600" dirty="0">
                <a:latin typeface="Roboto" panose="02000000000000000000" pitchFamily="2" charset="0"/>
                <a:ea typeface="Roboto" panose="02000000000000000000" pitchFamily="2" charset="0"/>
              </a:rPr>
              <a:t>The NB models cannot represent complex behavior so it won’t get into over-fitting.</a:t>
            </a:r>
          </a:p>
        </p:txBody>
      </p:sp>
    </p:spTree>
    <p:extLst>
      <p:ext uri="{BB962C8B-B14F-4D97-AF65-F5344CB8AC3E}">
        <p14:creationId xmlns:p14="http://schemas.microsoft.com/office/powerpoint/2010/main" val="1857144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1358" b="16791"/>
          <a:stretch/>
        </p:blipFill>
        <p:spPr>
          <a:xfrm>
            <a:off x="0" y="1464732"/>
            <a:ext cx="12192000" cy="4241801"/>
          </a:xfrm>
        </p:spPr>
      </p:pic>
    </p:spTree>
    <p:extLst>
      <p:ext uri="{BB962C8B-B14F-4D97-AF65-F5344CB8AC3E}">
        <p14:creationId xmlns:p14="http://schemas.microsoft.com/office/powerpoint/2010/main" val="2873548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0617" b="17654"/>
          <a:stretch/>
        </p:blipFill>
        <p:spPr>
          <a:xfrm>
            <a:off x="0" y="1413932"/>
            <a:ext cx="12192000" cy="4233335"/>
          </a:xfrm>
        </p:spPr>
      </p:pic>
    </p:spTree>
    <p:extLst>
      <p:ext uri="{BB962C8B-B14F-4D97-AF65-F5344CB8AC3E}">
        <p14:creationId xmlns:p14="http://schemas.microsoft.com/office/powerpoint/2010/main" val="1068220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5556" b="9259"/>
          <a:stretch/>
        </p:blipFill>
        <p:spPr>
          <a:xfrm>
            <a:off x="0" y="1066800"/>
            <a:ext cx="12192000" cy="5156200"/>
          </a:xfrm>
        </p:spPr>
      </p:pic>
    </p:spTree>
    <p:extLst>
      <p:ext uri="{BB962C8B-B14F-4D97-AF65-F5344CB8AC3E}">
        <p14:creationId xmlns:p14="http://schemas.microsoft.com/office/powerpoint/2010/main" val="347613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8024" b="9506"/>
          <a:stretch/>
        </p:blipFill>
        <p:spPr>
          <a:xfrm>
            <a:off x="0" y="1236132"/>
            <a:ext cx="12192000" cy="4969935"/>
          </a:xfrm>
        </p:spPr>
      </p:pic>
    </p:spTree>
    <p:extLst>
      <p:ext uri="{BB962C8B-B14F-4D97-AF65-F5344CB8AC3E}">
        <p14:creationId xmlns:p14="http://schemas.microsoft.com/office/powerpoint/2010/main" val="340925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5556" b="9383"/>
          <a:stretch/>
        </p:blipFill>
        <p:spPr>
          <a:xfrm>
            <a:off x="0" y="1066800"/>
            <a:ext cx="12192000" cy="5147733"/>
          </a:xfrm>
        </p:spPr>
      </p:pic>
    </p:spTree>
    <p:extLst>
      <p:ext uri="{BB962C8B-B14F-4D97-AF65-F5344CB8AC3E}">
        <p14:creationId xmlns:p14="http://schemas.microsoft.com/office/powerpoint/2010/main" val="3149712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3704" b="41111"/>
          <a:stretch/>
        </p:blipFill>
        <p:spPr>
          <a:xfrm>
            <a:off x="0" y="2311400"/>
            <a:ext cx="12192000" cy="1727200"/>
          </a:xfrm>
        </p:spPr>
      </p:pic>
    </p:spTree>
    <p:extLst>
      <p:ext uri="{BB962C8B-B14F-4D97-AF65-F5344CB8AC3E}">
        <p14:creationId xmlns:p14="http://schemas.microsoft.com/office/powerpoint/2010/main" val="1102403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8395" b="10988"/>
          <a:stretch/>
        </p:blipFill>
        <p:spPr>
          <a:xfrm>
            <a:off x="0" y="1261532"/>
            <a:ext cx="12192000" cy="4842935"/>
          </a:xfrm>
        </p:spPr>
      </p:pic>
    </p:spTree>
    <p:extLst>
      <p:ext uri="{BB962C8B-B14F-4D97-AF65-F5344CB8AC3E}">
        <p14:creationId xmlns:p14="http://schemas.microsoft.com/office/powerpoint/2010/main" val="862406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9E47E4C-66CE-2243-8C90-0F9A3BFB70D8}"/>
                  </a:ext>
                </a:extLst>
              </p14:cNvPr>
              <p14:cNvContentPartPr/>
              <p14:nvPr/>
            </p14:nvContentPartPr>
            <p14:xfrm>
              <a:off x="940341" y="3390923"/>
              <a:ext cx="5945400" cy="68400"/>
            </p14:xfrm>
          </p:contentPart>
        </mc:Choice>
        <mc:Fallback xmlns="">
          <p:pic>
            <p:nvPicPr>
              <p:cNvPr id="4" name="Ink 3">
                <a:extLst>
                  <a:ext uri="{FF2B5EF4-FFF2-40B4-BE49-F238E27FC236}">
                    <a16:creationId xmlns:a16="http://schemas.microsoft.com/office/drawing/2014/main" xmlns:p14="http://schemas.microsoft.com/office/powerpoint/2010/main" xmlns="" id="{D9E47E4C-66CE-2243-8C90-0F9A3BFB70D8}"/>
                  </a:ext>
                </a:extLst>
              </p:cNvPr>
              <p:cNvPicPr/>
              <p:nvPr/>
            </p:nvPicPr>
            <p:blipFill>
              <a:blip r:embed="rId3"/>
              <a:stretch>
                <a:fillRect/>
              </a:stretch>
            </p:blipFill>
            <p:spPr>
              <a:xfrm>
                <a:off x="904341" y="3318923"/>
                <a:ext cx="6017400" cy="212400"/>
              </a:xfrm>
              <a:prstGeom prst="rect">
                <a:avLst/>
              </a:prstGeom>
            </p:spPr>
          </p:pic>
        </mc:Fallback>
      </mc:AlternateContent>
      <p:sp>
        <p:nvSpPr>
          <p:cNvPr id="2" name="Title 1">
            <a:extLst>
              <a:ext uri="{FF2B5EF4-FFF2-40B4-BE49-F238E27FC236}">
                <a16:creationId xmlns:a16="http://schemas.microsoft.com/office/drawing/2014/main" id="{282B3EEB-96EE-4732-8B60-845C5F900A6E}"/>
              </a:ext>
            </a:extLst>
          </p:cNvPr>
          <p:cNvSpPr>
            <a:spLocks noGrp="1"/>
          </p:cNvSpPr>
          <p:nvPr>
            <p:ph type="title"/>
          </p:nvPr>
        </p:nvSpPr>
        <p:spPr/>
        <p:txBody>
          <a:bodyPr/>
          <a:lstStyle/>
          <a:p>
            <a:r>
              <a:rPr lang="en-US" dirty="0"/>
              <a:t>Gaussian Naive Bayes</a:t>
            </a:r>
          </a:p>
        </p:txBody>
      </p:sp>
      <p:sp>
        <p:nvSpPr>
          <p:cNvPr id="3" name="Content Placeholder 2">
            <a:extLst>
              <a:ext uri="{FF2B5EF4-FFF2-40B4-BE49-F238E27FC236}">
                <a16:creationId xmlns:a16="http://schemas.microsoft.com/office/drawing/2014/main" id="{55FFE925-9327-4987-9BF5-DB816103587A}"/>
              </a:ext>
            </a:extLst>
          </p:cNvPr>
          <p:cNvSpPr>
            <a:spLocks noGrp="1"/>
          </p:cNvSpPr>
          <p:nvPr>
            <p:ph idx="1"/>
          </p:nvPr>
        </p:nvSpPr>
        <p:spPr/>
        <p:txBody>
          <a:bodyPr>
            <a:normAutofit fontScale="92500"/>
          </a:bodyPr>
          <a:lstStyle/>
          <a:p>
            <a:pPr marL="0" indent="0">
              <a:lnSpc>
                <a:spcPct val="140000"/>
              </a:lnSpc>
              <a:buNone/>
            </a:pPr>
            <a:r>
              <a:rPr lang="en-US" sz="1800" dirty="0">
                <a:latin typeface="Roboto" panose="02000000000000000000" pitchFamily="2" charset="0"/>
                <a:ea typeface="Roboto" panose="02000000000000000000" pitchFamily="2" charset="0"/>
              </a:rPr>
              <a:t>Naive Bayes can be extended to real-valued attributes, most commonly by assuming a Gaussian distribution.</a:t>
            </a:r>
          </a:p>
          <a:p>
            <a:pPr>
              <a:lnSpc>
                <a:spcPct val="140000"/>
              </a:lnSpc>
            </a:pPr>
            <a:endParaRPr lang="en-US" sz="1800" dirty="0">
              <a:latin typeface="Roboto" panose="02000000000000000000" pitchFamily="2" charset="0"/>
              <a:ea typeface="Roboto" panose="02000000000000000000" pitchFamily="2" charset="0"/>
            </a:endParaRPr>
          </a:p>
          <a:p>
            <a:pPr marL="0" indent="0">
              <a:lnSpc>
                <a:spcPct val="140000"/>
              </a:lnSpc>
              <a:buNone/>
            </a:pPr>
            <a:r>
              <a:rPr lang="en-US" sz="1800" dirty="0">
                <a:latin typeface="Roboto" panose="02000000000000000000" pitchFamily="2" charset="0"/>
                <a:ea typeface="Roboto" panose="02000000000000000000" pitchFamily="2" charset="0"/>
              </a:rPr>
              <a:t>This extension of Naive Bayes is called Gaussian Naive Bayes. Other functions can be used to estimate the distribution of the data, but the Gaussian (or Normal distribution) is the easiest to work with because you only need to estimate the mean and the standard deviation from your training data.</a:t>
            </a:r>
          </a:p>
          <a:p>
            <a:pPr>
              <a:lnSpc>
                <a:spcPct val="140000"/>
              </a:lnSpc>
            </a:pPr>
            <a:endParaRPr lang="en-US" sz="1800" dirty="0">
              <a:latin typeface="Roboto" panose="02000000000000000000" pitchFamily="2" charset="0"/>
              <a:ea typeface="Roboto" panose="02000000000000000000" pitchFamily="2" charset="0"/>
            </a:endParaRPr>
          </a:p>
          <a:p>
            <a:pPr marL="0" indent="0">
              <a:lnSpc>
                <a:spcPct val="140000"/>
              </a:lnSpc>
              <a:buNone/>
            </a:pPr>
            <a:r>
              <a:rPr lang="en-US" sz="1800" b="1" dirty="0">
                <a:latin typeface="Roboto" panose="02000000000000000000" pitchFamily="2" charset="0"/>
                <a:ea typeface="Roboto" panose="02000000000000000000" pitchFamily="2" charset="0"/>
              </a:rPr>
              <a:t>Gaussian Inputs</a:t>
            </a:r>
            <a:r>
              <a:rPr lang="en-US" sz="1800" dirty="0">
                <a:latin typeface="Roboto" panose="02000000000000000000" pitchFamily="2" charset="0"/>
                <a:ea typeface="Roboto" panose="02000000000000000000" pitchFamily="2" charset="0"/>
              </a:rPr>
              <a:t>: If the input variables are real-valued, a Gaussian distribution is assumed. In which case the algorithm will perform better if the univariate distributions of your data are Gaussian or near-Gaussian. This may require removing outliers (e.g. values that are more than 3 or 4 standard deviations from the mean).</a:t>
            </a:r>
          </a:p>
        </p:txBody>
      </p:sp>
    </p:spTree>
    <p:extLst>
      <p:ext uri="{BB962C8B-B14F-4D97-AF65-F5344CB8AC3E}">
        <p14:creationId xmlns:p14="http://schemas.microsoft.com/office/powerpoint/2010/main" val="1748115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E197D-E8FB-4A24-9753-5BD264AB6C6B}"/>
              </a:ext>
            </a:extLst>
          </p:cNvPr>
          <p:cNvSpPr>
            <a:spLocks noGrp="1"/>
          </p:cNvSpPr>
          <p:nvPr>
            <p:ph type="title"/>
          </p:nvPr>
        </p:nvSpPr>
        <p:spPr/>
        <p:txBody>
          <a:bodyPr/>
          <a:lstStyle/>
          <a:p>
            <a:r>
              <a:rPr lang="en-US" dirty="0"/>
              <a:t>Naïve Bayes Models in Python’s sklearn </a:t>
            </a:r>
          </a:p>
        </p:txBody>
      </p:sp>
      <p:sp>
        <p:nvSpPr>
          <p:cNvPr id="3" name="Content Placeholder 2">
            <a:extLst>
              <a:ext uri="{FF2B5EF4-FFF2-40B4-BE49-F238E27FC236}">
                <a16:creationId xmlns:a16="http://schemas.microsoft.com/office/drawing/2014/main" id="{70741287-2649-470F-A044-4CD8E7A9FF43}"/>
              </a:ext>
            </a:extLst>
          </p:cNvPr>
          <p:cNvSpPr>
            <a:spLocks noGrp="1"/>
          </p:cNvSpPr>
          <p:nvPr>
            <p:ph idx="1"/>
          </p:nvPr>
        </p:nvSpPr>
        <p:spPr/>
        <p:txBody>
          <a:bodyPr>
            <a:noAutofit/>
          </a:bodyPr>
          <a:lstStyle/>
          <a:p>
            <a:pPr marL="0" indent="0">
              <a:lnSpc>
                <a:spcPts val="2300"/>
              </a:lnSpc>
              <a:buNone/>
            </a:pPr>
            <a:r>
              <a:rPr lang="en-US" sz="1800" b="1" dirty="0">
                <a:latin typeface="Roboto" panose="02000000000000000000" pitchFamily="2" charset="0"/>
                <a:ea typeface="Roboto" panose="02000000000000000000" pitchFamily="2" charset="0"/>
                <a:cs typeface="Segoe UI" panose="020B0502040204020203" pitchFamily="34" charset="0"/>
              </a:rPr>
              <a:t>There are three types of Naive Bayes model under scikit learn library</a:t>
            </a:r>
            <a:r>
              <a:rPr lang="en-US" sz="1800" dirty="0">
                <a:latin typeface="Roboto" panose="02000000000000000000" pitchFamily="2" charset="0"/>
                <a:ea typeface="Roboto" panose="02000000000000000000" pitchFamily="2" charset="0"/>
                <a:cs typeface="Segoe UI" panose="020B0502040204020203" pitchFamily="34" charset="0"/>
              </a:rPr>
              <a:t>:</a:t>
            </a:r>
          </a:p>
          <a:p>
            <a:pPr marL="0" indent="0">
              <a:lnSpc>
                <a:spcPts val="2300"/>
              </a:lnSpc>
              <a:buNone/>
            </a:pPr>
            <a:endParaRPr lang="en-US" sz="1800" dirty="0">
              <a:latin typeface="Roboto" panose="02000000000000000000" pitchFamily="2" charset="0"/>
              <a:ea typeface="Roboto" panose="02000000000000000000" pitchFamily="2" charset="0"/>
              <a:cs typeface="Segoe UI" panose="020B0502040204020203" pitchFamily="34" charset="0"/>
              <a:hlinkClick r:id="rId2"/>
            </a:endParaRPr>
          </a:p>
          <a:p>
            <a:pPr>
              <a:lnSpc>
                <a:spcPts val="2300"/>
              </a:lnSpc>
            </a:pPr>
            <a:r>
              <a:rPr lang="en-US" sz="1800" dirty="0">
                <a:latin typeface="Roboto" panose="02000000000000000000" pitchFamily="2" charset="0"/>
                <a:ea typeface="Roboto" panose="02000000000000000000" pitchFamily="2" charset="0"/>
                <a:cs typeface="Segoe UI" panose="020B0502040204020203" pitchFamily="34" charset="0"/>
                <a:hlinkClick r:id="rId2"/>
              </a:rPr>
              <a:t>Gaussian:</a:t>
            </a:r>
            <a:r>
              <a:rPr lang="en-US" sz="1800" dirty="0">
                <a:latin typeface="Roboto" panose="02000000000000000000" pitchFamily="2" charset="0"/>
                <a:ea typeface="Roboto" panose="02000000000000000000" pitchFamily="2" charset="0"/>
                <a:cs typeface="Segoe UI" panose="020B0502040204020203" pitchFamily="34" charset="0"/>
              </a:rPr>
              <a:t> It is used in classification and it assumes that features follow a normal distribution.</a:t>
            </a:r>
          </a:p>
          <a:p>
            <a:pPr>
              <a:lnSpc>
                <a:spcPts val="2300"/>
              </a:lnSpc>
            </a:pPr>
            <a:endParaRPr lang="en-US" sz="1800" dirty="0">
              <a:latin typeface="Roboto" panose="02000000000000000000" pitchFamily="2" charset="0"/>
              <a:ea typeface="Roboto" panose="02000000000000000000" pitchFamily="2" charset="0"/>
              <a:cs typeface="Segoe UI" panose="020B0502040204020203" pitchFamily="34" charset="0"/>
            </a:endParaRPr>
          </a:p>
          <a:p>
            <a:pPr>
              <a:lnSpc>
                <a:spcPts val="2300"/>
              </a:lnSpc>
            </a:pPr>
            <a:r>
              <a:rPr lang="en-US" sz="1800" dirty="0">
                <a:latin typeface="Roboto" panose="02000000000000000000" pitchFamily="2" charset="0"/>
                <a:ea typeface="Roboto" panose="02000000000000000000" pitchFamily="2" charset="0"/>
                <a:cs typeface="Segoe UI" panose="020B0502040204020203" pitchFamily="34" charset="0"/>
                <a:hlinkClick r:id="rId2"/>
              </a:rPr>
              <a:t>Multinomial</a:t>
            </a:r>
            <a:r>
              <a:rPr lang="en-US" sz="1800" dirty="0">
                <a:latin typeface="Roboto" panose="02000000000000000000" pitchFamily="2" charset="0"/>
                <a:ea typeface="Roboto" panose="02000000000000000000" pitchFamily="2" charset="0"/>
                <a:cs typeface="Segoe UI" panose="020B0502040204020203" pitchFamily="34" charset="0"/>
              </a:rPr>
              <a:t>: It is used for discrete counts. For example, let’s say,  we have a text classification problem. Here we can consider Bernoulli trials which is one step further and instead of “word occurring in the document”, we have “count how often word occurs in the document”, you can think of it as “number of times outcome number x_i is observed over the n trials”.</a:t>
            </a:r>
            <a:endParaRPr lang="en-US" sz="1800" dirty="0">
              <a:latin typeface="Roboto" panose="02000000000000000000" pitchFamily="2" charset="0"/>
              <a:ea typeface="Roboto" panose="02000000000000000000" pitchFamily="2" charset="0"/>
              <a:cs typeface="Segoe UI" panose="020B0502040204020203" pitchFamily="34" charset="0"/>
              <a:hlinkClick r:id="rId2"/>
            </a:endParaRPr>
          </a:p>
          <a:p>
            <a:pPr>
              <a:lnSpc>
                <a:spcPts val="2300"/>
              </a:lnSpc>
            </a:pPr>
            <a:endParaRPr lang="en-US" sz="1800" dirty="0">
              <a:latin typeface="Roboto" panose="02000000000000000000" pitchFamily="2" charset="0"/>
              <a:ea typeface="Roboto" panose="02000000000000000000" pitchFamily="2" charset="0"/>
              <a:cs typeface="Segoe UI" panose="020B0502040204020203" pitchFamily="34" charset="0"/>
              <a:hlinkClick r:id="rId2"/>
            </a:endParaRPr>
          </a:p>
          <a:p>
            <a:pPr>
              <a:lnSpc>
                <a:spcPts val="2300"/>
              </a:lnSpc>
            </a:pPr>
            <a:r>
              <a:rPr lang="en-US" sz="1800" dirty="0">
                <a:latin typeface="Roboto" panose="02000000000000000000" pitchFamily="2" charset="0"/>
                <a:ea typeface="Roboto" panose="02000000000000000000" pitchFamily="2" charset="0"/>
                <a:cs typeface="Segoe UI" panose="020B0502040204020203" pitchFamily="34" charset="0"/>
                <a:hlinkClick r:id="rId2"/>
              </a:rPr>
              <a:t>Bernoulli</a:t>
            </a:r>
            <a:r>
              <a:rPr lang="en-US" sz="1800" dirty="0">
                <a:latin typeface="Roboto" panose="02000000000000000000" pitchFamily="2" charset="0"/>
                <a:ea typeface="Roboto" panose="02000000000000000000" pitchFamily="2" charset="0"/>
                <a:cs typeface="Segoe UI" panose="020B0502040204020203" pitchFamily="34" charset="0"/>
              </a:rPr>
              <a:t>: The binomial model is useful if your feature vectors are binary (i.e. zeros and ones). One application would be text classification with ‘bag of words’ model where the 1s &amp; 0s are “word occurs in the document” and “word does not occur in the document” respectively.</a:t>
            </a:r>
          </a:p>
        </p:txBody>
      </p:sp>
    </p:spTree>
    <p:extLst>
      <p:ext uri="{BB962C8B-B14F-4D97-AF65-F5344CB8AC3E}">
        <p14:creationId xmlns:p14="http://schemas.microsoft.com/office/powerpoint/2010/main" val="3491970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7F93550F-F04E-974F-A508-63331EEFD069}"/>
                  </a:ext>
                </a:extLst>
              </p14:cNvPr>
              <p14:cNvContentPartPr/>
              <p14:nvPr/>
            </p14:nvContentPartPr>
            <p14:xfrm>
              <a:off x="6154440" y="5590733"/>
              <a:ext cx="2563200" cy="83880"/>
            </p14:xfrm>
          </p:contentPart>
        </mc:Choice>
        <mc:Fallback xmlns="">
          <p:pic>
            <p:nvPicPr>
              <p:cNvPr id="13" name="Ink 12">
                <a:extLst>
                  <a:ext uri="{FF2B5EF4-FFF2-40B4-BE49-F238E27FC236}">
                    <a16:creationId xmlns:a16="http://schemas.microsoft.com/office/drawing/2014/main" xmlns:p14="http://schemas.microsoft.com/office/powerpoint/2010/main" xmlns="" id="{7F93550F-F04E-974F-A508-63331EEFD069}"/>
                  </a:ext>
                </a:extLst>
              </p:cNvPr>
              <p:cNvPicPr/>
              <p:nvPr/>
            </p:nvPicPr>
            <p:blipFill>
              <a:blip r:embed="rId3"/>
              <a:stretch>
                <a:fillRect/>
              </a:stretch>
            </p:blipFill>
            <p:spPr>
              <a:xfrm>
                <a:off x="6118435" y="5518733"/>
                <a:ext cx="263521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B6F4A8D-5111-6D41-8055-A5C23261CAF3}"/>
                  </a:ext>
                </a:extLst>
              </p14:cNvPr>
              <p14:cNvContentPartPr/>
              <p14:nvPr/>
            </p14:nvContentPartPr>
            <p14:xfrm>
              <a:off x="5885659" y="3897987"/>
              <a:ext cx="3779280" cy="50400"/>
            </p14:xfrm>
          </p:contentPart>
        </mc:Choice>
        <mc:Fallback xmlns="">
          <p:pic>
            <p:nvPicPr>
              <p:cNvPr id="11" name="Ink 10">
                <a:extLst>
                  <a:ext uri="{FF2B5EF4-FFF2-40B4-BE49-F238E27FC236}">
                    <a16:creationId xmlns:a16="http://schemas.microsoft.com/office/drawing/2014/main" xmlns:p14="http://schemas.microsoft.com/office/powerpoint/2010/main" xmlns="" id="{5B6F4A8D-5111-6D41-8055-A5C23261CAF3}"/>
                  </a:ext>
                </a:extLst>
              </p:cNvPr>
              <p:cNvPicPr/>
              <p:nvPr/>
            </p:nvPicPr>
            <p:blipFill>
              <a:blip r:embed="rId5"/>
              <a:stretch>
                <a:fillRect/>
              </a:stretch>
            </p:blipFill>
            <p:spPr>
              <a:xfrm>
                <a:off x="5849662" y="3825987"/>
                <a:ext cx="3851273"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32559725-8360-3F44-929D-B6FFA38AD38D}"/>
                  </a:ext>
                </a:extLst>
              </p14:cNvPr>
              <p14:cNvContentPartPr/>
              <p14:nvPr/>
            </p14:nvContentPartPr>
            <p14:xfrm>
              <a:off x="7979053" y="4895516"/>
              <a:ext cx="3120840" cy="54000"/>
            </p14:xfrm>
          </p:contentPart>
        </mc:Choice>
        <mc:Fallback xmlns="">
          <p:pic>
            <p:nvPicPr>
              <p:cNvPr id="12" name="Ink 11">
                <a:extLst>
                  <a:ext uri="{FF2B5EF4-FFF2-40B4-BE49-F238E27FC236}">
                    <a16:creationId xmlns:a16="http://schemas.microsoft.com/office/drawing/2014/main" xmlns:p14="http://schemas.microsoft.com/office/powerpoint/2010/main" xmlns="" id="{32559725-8360-3F44-929D-B6FFA38AD38D}"/>
                  </a:ext>
                </a:extLst>
              </p:cNvPr>
              <p:cNvPicPr/>
              <p:nvPr/>
            </p:nvPicPr>
            <p:blipFill>
              <a:blip r:embed="rId7"/>
              <a:stretch>
                <a:fillRect/>
              </a:stretch>
            </p:blipFill>
            <p:spPr>
              <a:xfrm>
                <a:off x="7943053" y="4823516"/>
                <a:ext cx="31928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7E25B1A4-B445-6F48-9226-FBCA18FF24EF}"/>
                  </a:ext>
                </a:extLst>
              </p14:cNvPr>
              <p14:cNvContentPartPr/>
              <p14:nvPr/>
            </p14:nvContentPartPr>
            <p14:xfrm>
              <a:off x="1170673" y="3155981"/>
              <a:ext cx="2093400" cy="54360"/>
            </p14:xfrm>
          </p:contentPart>
        </mc:Choice>
        <mc:Fallback xmlns="">
          <p:pic>
            <p:nvPicPr>
              <p:cNvPr id="10" name="Ink 9">
                <a:extLst>
                  <a:ext uri="{FF2B5EF4-FFF2-40B4-BE49-F238E27FC236}">
                    <a16:creationId xmlns:a16="http://schemas.microsoft.com/office/drawing/2014/main" xmlns:p14="http://schemas.microsoft.com/office/powerpoint/2010/main" xmlns="" id="{7E25B1A4-B445-6F48-9226-FBCA18FF24EF}"/>
                  </a:ext>
                </a:extLst>
              </p:cNvPr>
              <p:cNvPicPr/>
              <p:nvPr/>
            </p:nvPicPr>
            <p:blipFill>
              <a:blip r:embed="rId9"/>
              <a:stretch>
                <a:fillRect/>
              </a:stretch>
            </p:blipFill>
            <p:spPr>
              <a:xfrm>
                <a:off x="1134673" y="3083981"/>
                <a:ext cx="21654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A93E74A1-2F4C-7B41-936E-913C10B43CA1}"/>
                  </a:ext>
                </a:extLst>
              </p14:cNvPr>
              <p14:cNvContentPartPr/>
              <p14:nvPr/>
            </p14:nvContentPartPr>
            <p14:xfrm>
              <a:off x="4196473" y="2728661"/>
              <a:ext cx="3611520" cy="60480"/>
            </p14:xfrm>
          </p:contentPart>
        </mc:Choice>
        <mc:Fallback xmlns="">
          <p:pic>
            <p:nvPicPr>
              <p:cNvPr id="9" name="Ink 8">
                <a:extLst>
                  <a:ext uri="{FF2B5EF4-FFF2-40B4-BE49-F238E27FC236}">
                    <a16:creationId xmlns:a16="http://schemas.microsoft.com/office/drawing/2014/main" xmlns:p14="http://schemas.microsoft.com/office/powerpoint/2010/main" xmlns="" id="{A93E74A1-2F4C-7B41-936E-913C10B43CA1}"/>
                  </a:ext>
                </a:extLst>
              </p:cNvPr>
              <p:cNvPicPr/>
              <p:nvPr/>
            </p:nvPicPr>
            <p:blipFill>
              <a:blip r:embed="rId11"/>
              <a:stretch>
                <a:fillRect/>
              </a:stretch>
            </p:blipFill>
            <p:spPr>
              <a:xfrm>
                <a:off x="4160473" y="2656661"/>
                <a:ext cx="36835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E7D7C97C-5465-3645-BE4A-DE5979605AC8}"/>
                  </a:ext>
                </a:extLst>
              </p14:cNvPr>
              <p14:cNvContentPartPr/>
              <p14:nvPr/>
            </p14:nvContentPartPr>
            <p14:xfrm>
              <a:off x="1187130" y="2744861"/>
              <a:ext cx="2922120" cy="49680"/>
            </p14:xfrm>
          </p:contentPart>
        </mc:Choice>
        <mc:Fallback xmlns="">
          <p:pic>
            <p:nvPicPr>
              <p:cNvPr id="8" name="Ink 7">
                <a:extLst>
                  <a:ext uri="{FF2B5EF4-FFF2-40B4-BE49-F238E27FC236}">
                    <a16:creationId xmlns:a16="http://schemas.microsoft.com/office/drawing/2014/main" xmlns:p14="http://schemas.microsoft.com/office/powerpoint/2010/main" xmlns="" id="{E7D7C97C-5465-3645-BE4A-DE5979605AC8}"/>
                  </a:ext>
                </a:extLst>
              </p:cNvPr>
              <p:cNvPicPr/>
              <p:nvPr/>
            </p:nvPicPr>
            <p:blipFill>
              <a:blip r:embed="rId13"/>
              <a:stretch>
                <a:fillRect/>
              </a:stretch>
            </p:blipFill>
            <p:spPr>
              <a:xfrm>
                <a:off x="1151130" y="2672335"/>
                <a:ext cx="2994120" cy="19473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60DB6697-6C77-5846-B452-FEEFF3B4E28C}"/>
                  </a:ext>
                </a:extLst>
              </p14:cNvPr>
              <p14:cNvContentPartPr/>
              <p14:nvPr/>
            </p14:nvContentPartPr>
            <p14:xfrm>
              <a:off x="1148713" y="2033501"/>
              <a:ext cx="837360" cy="27720"/>
            </p14:xfrm>
          </p:contentPart>
        </mc:Choice>
        <mc:Fallback xmlns="">
          <p:pic>
            <p:nvPicPr>
              <p:cNvPr id="4" name="Ink 3">
                <a:extLst>
                  <a:ext uri="{FF2B5EF4-FFF2-40B4-BE49-F238E27FC236}">
                    <a16:creationId xmlns:a16="http://schemas.microsoft.com/office/drawing/2014/main" xmlns:p14="http://schemas.microsoft.com/office/powerpoint/2010/main" xmlns="" id="{60DB6697-6C77-5846-B452-FEEFF3B4E28C}"/>
                  </a:ext>
                </a:extLst>
              </p:cNvPr>
              <p:cNvPicPr/>
              <p:nvPr/>
            </p:nvPicPr>
            <p:blipFill>
              <a:blip r:embed="rId15"/>
              <a:stretch>
                <a:fillRect/>
              </a:stretch>
            </p:blipFill>
            <p:spPr>
              <a:xfrm>
                <a:off x="1112713" y="1961501"/>
                <a:ext cx="9093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 name="Ink 4">
                <a:extLst>
                  <a:ext uri="{FF2B5EF4-FFF2-40B4-BE49-F238E27FC236}">
                    <a16:creationId xmlns:a16="http://schemas.microsoft.com/office/drawing/2014/main" id="{21DE9D80-9D78-2C48-A6E9-996A65897921}"/>
                  </a:ext>
                </a:extLst>
              </p14:cNvPr>
              <p14:cNvContentPartPr/>
              <p14:nvPr/>
            </p14:nvContentPartPr>
            <p14:xfrm>
              <a:off x="1903993" y="2017301"/>
              <a:ext cx="3198600" cy="38520"/>
            </p14:xfrm>
          </p:contentPart>
        </mc:Choice>
        <mc:Fallback xmlns="">
          <p:pic>
            <p:nvPicPr>
              <p:cNvPr id="5" name="Ink 4">
                <a:extLst>
                  <a:ext uri="{FF2B5EF4-FFF2-40B4-BE49-F238E27FC236}">
                    <a16:creationId xmlns:a16="http://schemas.microsoft.com/office/drawing/2014/main" xmlns:p14="http://schemas.microsoft.com/office/powerpoint/2010/main" xmlns="" id="{21DE9D80-9D78-2C48-A6E9-996A65897921}"/>
                  </a:ext>
                </a:extLst>
              </p:cNvPr>
              <p:cNvPicPr/>
              <p:nvPr/>
            </p:nvPicPr>
            <p:blipFill>
              <a:blip r:embed="rId17"/>
              <a:stretch>
                <a:fillRect/>
              </a:stretch>
            </p:blipFill>
            <p:spPr>
              <a:xfrm>
                <a:off x="1867993" y="1945968"/>
                <a:ext cx="3270600" cy="18118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 name="Ink 6">
                <a:extLst>
                  <a:ext uri="{FF2B5EF4-FFF2-40B4-BE49-F238E27FC236}">
                    <a16:creationId xmlns:a16="http://schemas.microsoft.com/office/drawing/2014/main" id="{77790864-FD44-C44A-959D-46C5CE2D0061}"/>
                  </a:ext>
                </a:extLst>
              </p14:cNvPr>
              <p14:cNvContentPartPr/>
              <p14:nvPr/>
            </p14:nvContentPartPr>
            <p14:xfrm>
              <a:off x="5055433" y="2022701"/>
              <a:ext cx="2210760" cy="44280"/>
            </p14:xfrm>
          </p:contentPart>
        </mc:Choice>
        <mc:Fallback xmlns="">
          <p:pic>
            <p:nvPicPr>
              <p:cNvPr id="7" name="Ink 6">
                <a:extLst>
                  <a:ext uri="{FF2B5EF4-FFF2-40B4-BE49-F238E27FC236}">
                    <a16:creationId xmlns:a16="http://schemas.microsoft.com/office/drawing/2014/main" xmlns:p14="http://schemas.microsoft.com/office/powerpoint/2010/main" xmlns="" id="{77790864-FD44-C44A-959D-46C5CE2D0061}"/>
                  </a:ext>
                </a:extLst>
              </p:cNvPr>
              <p:cNvPicPr/>
              <p:nvPr/>
            </p:nvPicPr>
            <p:blipFill>
              <a:blip r:embed="rId19"/>
              <a:stretch>
                <a:fillRect/>
              </a:stretch>
            </p:blipFill>
            <p:spPr>
              <a:xfrm>
                <a:off x="5019439" y="1950701"/>
                <a:ext cx="2282748" cy="188280"/>
              </a:xfrm>
              <a:prstGeom prst="rect">
                <a:avLst/>
              </a:prstGeom>
            </p:spPr>
          </p:pic>
        </mc:Fallback>
      </mc:AlternateContent>
      <p:sp>
        <p:nvSpPr>
          <p:cNvPr id="2" name="Title 1">
            <a:extLst>
              <a:ext uri="{FF2B5EF4-FFF2-40B4-BE49-F238E27FC236}">
                <a16:creationId xmlns:a16="http://schemas.microsoft.com/office/drawing/2014/main" id="{C94D4160-99C4-44DA-BE40-B67774831E59}"/>
              </a:ext>
            </a:extLst>
          </p:cNvPr>
          <p:cNvSpPr>
            <a:spLocks noGrp="1"/>
          </p:cNvSpPr>
          <p:nvPr>
            <p:ph type="title"/>
          </p:nvPr>
        </p:nvSpPr>
        <p:spPr/>
        <p:txBody>
          <a:bodyPr/>
          <a:lstStyle/>
          <a:p>
            <a:r>
              <a:rPr lang="en-US" dirty="0"/>
              <a:t>Improving the Naive Bayes Model</a:t>
            </a:r>
          </a:p>
        </p:txBody>
      </p:sp>
      <p:sp>
        <p:nvSpPr>
          <p:cNvPr id="3" name="Content Placeholder 2">
            <a:extLst>
              <a:ext uri="{FF2B5EF4-FFF2-40B4-BE49-F238E27FC236}">
                <a16:creationId xmlns:a16="http://schemas.microsoft.com/office/drawing/2014/main" id="{3C2E297F-3012-43A4-80E4-2D48177D2C4D}"/>
              </a:ext>
            </a:extLst>
          </p:cNvPr>
          <p:cNvSpPr>
            <a:spLocks noGrp="1"/>
          </p:cNvSpPr>
          <p:nvPr>
            <p:ph idx="1"/>
          </p:nvPr>
        </p:nvSpPr>
        <p:spPr/>
        <p:txBody>
          <a:bodyPr>
            <a:noAutofit/>
          </a:bodyPr>
          <a:lstStyle/>
          <a:p>
            <a:pPr>
              <a:lnSpc>
                <a:spcPct val="150000"/>
              </a:lnSpc>
            </a:pPr>
            <a:r>
              <a:rPr lang="en-US" sz="1300" dirty="0">
                <a:latin typeface="Roboto" panose="02000000000000000000" pitchFamily="2" charset="0"/>
                <a:ea typeface="Roboto" panose="02000000000000000000" pitchFamily="2" charset="0"/>
              </a:rPr>
              <a:t>If continuous features do not have normal distribution, we should use transformation or different methods to convert it in normal distribution.</a:t>
            </a:r>
          </a:p>
          <a:p>
            <a:pPr>
              <a:lnSpc>
                <a:spcPct val="150000"/>
              </a:lnSpc>
            </a:pPr>
            <a:r>
              <a:rPr lang="en-US" sz="1300" dirty="0">
                <a:latin typeface="Roboto" panose="02000000000000000000" pitchFamily="2" charset="0"/>
                <a:ea typeface="Roboto" panose="02000000000000000000" pitchFamily="2" charset="0"/>
              </a:rPr>
              <a:t>If test data set has zero frequency issue, apply smoothing techniques “Laplace Correction” to predict the class of test data set.</a:t>
            </a:r>
          </a:p>
          <a:p>
            <a:pPr>
              <a:lnSpc>
                <a:spcPct val="150000"/>
              </a:lnSpc>
            </a:pPr>
            <a:r>
              <a:rPr lang="en-US" sz="1300" dirty="0">
                <a:latin typeface="Roboto" panose="02000000000000000000" pitchFamily="2" charset="0"/>
                <a:ea typeface="Roboto" panose="02000000000000000000" pitchFamily="2" charset="0"/>
              </a:rPr>
              <a:t>Remove correlated features, as the highly correlated features are voted twice in the model and it can lead to over inflating importance.</a:t>
            </a:r>
          </a:p>
          <a:p>
            <a:pPr>
              <a:lnSpc>
                <a:spcPct val="150000"/>
              </a:lnSpc>
            </a:pPr>
            <a:r>
              <a:rPr lang="en-US" sz="1300" dirty="0">
                <a:latin typeface="Roboto" panose="02000000000000000000" pitchFamily="2" charset="0"/>
                <a:ea typeface="Roboto" panose="02000000000000000000" pitchFamily="2" charset="0"/>
              </a:rPr>
              <a:t>Naive Bayes classifiers has limited options for parameter tuning like alpha=1 for smoothing, fit_prior=[True|False] to learn class prior probabilities or not and some other options (look at detail here). I would recommend to focus on your  pre-processing of data and the feature selection.</a:t>
            </a:r>
          </a:p>
          <a:p>
            <a:pPr>
              <a:lnSpc>
                <a:spcPct val="150000"/>
              </a:lnSpc>
            </a:pPr>
            <a:r>
              <a:rPr lang="en-US" sz="1300" dirty="0">
                <a:latin typeface="Roboto" panose="02000000000000000000" pitchFamily="2" charset="0"/>
                <a:ea typeface="Roboto" panose="02000000000000000000" pitchFamily="2" charset="0"/>
              </a:rPr>
              <a:t>You might think to apply some classifier combination technique like ensembling, bagging and boosting but these methods would not help. Actually, “ensembling, boosting, bagging” won’t help since their purpose is to reduce variance. Naive Bayes has no variance to minimize.</a:t>
            </a:r>
          </a:p>
          <a:p>
            <a:pPr>
              <a:lnSpc>
                <a:spcPct val="150000"/>
              </a:lnSpc>
            </a:pPr>
            <a:r>
              <a:rPr lang="en-US" sz="1300" dirty="0">
                <a:latin typeface="Roboto" panose="02000000000000000000" pitchFamily="2" charset="0"/>
                <a:ea typeface="Roboto" panose="02000000000000000000" pitchFamily="2" charset="0"/>
              </a:rPr>
              <a:t>If the input variables are real-valued, a Gaussian distribution is assumed. In which case the algorithm will perform better if the univariate distributions of your data are Gaussian or near-Gaussian. This may require removing outliers (e.g. values that are more than 3 or 4 standard deviations from the mean).</a:t>
            </a:r>
          </a:p>
        </p:txBody>
      </p:sp>
    </p:spTree>
    <p:extLst>
      <p:ext uri="{BB962C8B-B14F-4D97-AF65-F5344CB8AC3E}">
        <p14:creationId xmlns:p14="http://schemas.microsoft.com/office/powerpoint/2010/main" val="721064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38636CC-0D8A-B441-A592-25FED6DA0674}"/>
                  </a:ext>
                </a:extLst>
              </p14:cNvPr>
              <p14:cNvContentPartPr/>
              <p14:nvPr/>
            </p14:nvContentPartPr>
            <p14:xfrm>
              <a:off x="9374249" y="4271585"/>
              <a:ext cx="1201320" cy="286200"/>
            </p14:xfrm>
          </p:contentPart>
        </mc:Choice>
        <mc:Fallback xmlns="">
          <p:pic>
            <p:nvPicPr>
              <p:cNvPr id="5" name="Ink 4">
                <a:extLst>
                  <a:ext uri="{FF2B5EF4-FFF2-40B4-BE49-F238E27FC236}">
                    <a16:creationId xmlns:a16="http://schemas.microsoft.com/office/drawing/2014/main" xmlns:p14="http://schemas.microsoft.com/office/powerpoint/2010/main" xmlns="" id="{038636CC-0D8A-B441-A592-25FED6DA0674}"/>
                  </a:ext>
                </a:extLst>
              </p:cNvPr>
              <p:cNvPicPr/>
              <p:nvPr/>
            </p:nvPicPr>
            <p:blipFill>
              <a:blip r:embed="rId3"/>
              <a:stretch>
                <a:fillRect/>
              </a:stretch>
            </p:blipFill>
            <p:spPr>
              <a:xfrm>
                <a:off x="9356244" y="4235585"/>
                <a:ext cx="1237331"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4B47607-0272-DA42-8861-D7D07F7DB898}"/>
                  </a:ext>
                </a:extLst>
              </p14:cNvPr>
              <p14:cNvContentPartPr/>
              <p14:nvPr/>
            </p14:nvContentPartPr>
            <p14:xfrm>
              <a:off x="5903489" y="4256105"/>
              <a:ext cx="3501360" cy="330480"/>
            </p14:xfrm>
          </p:contentPart>
        </mc:Choice>
        <mc:Fallback xmlns="">
          <p:pic>
            <p:nvPicPr>
              <p:cNvPr id="4" name="Ink 3">
                <a:extLst>
                  <a:ext uri="{FF2B5EF4-FFF2-40B4-BE49-F238E27FC236}">
                    <a16:creationId xmlns:a16="http://schemas.microsoft.com/office/drawing/2014/main" xmlns:p14="http://schemas.microsoft.com/office/powerpoint/2010/main" xmlns="" id="{D4B47607-0272-DA42-8861-D7D07F7DB898}"/>
                  </a:ext>
                </a:extLst>
              </p:cNvPr>
              <p:cNvPicPr/>
              <p:nvPr/>
            </p:nvPicPr>
            <p:blipFill>
              <a:blip r:embed="rId5"/>
              <a:stretch>
                <a:fillRect/>
              </a:stretch>
            </p:blipFill>
            <p:spPr>
              <a:xfrm>
                <a:off x="5885489" y="4220105"/>
                <a:ext cx="3537360" cy="402480"/>
              </a:xfrm>
              <a:prstGeom prst="rect">
                <a:avLst/>
              </a:prstGeom>
            </p:spPr>
          </p:pic>
        </mc:Fallback>
      </mc:AlternateContent>
      <p:sp>
        <p:nvSpPr>
          <p:cNvPr id="2" name="Title 1">
            <a:extLst>
              <a:ext uri="{FF2B5EF4-FFF2-40B4-BE49-F238E27FC236}">
                <a16:creationId xmlns:a16="http://schemas.microsoft.com/office/drawing/2014/main" id="{53FC62FA-6B67-4469-8F59-6C71A52EAFD5}"/>
              </a:ext>
            </a:extLst>
          </p:cNvPr>
          <p:cNvSpPr>
            <a:spLocks noGrp="1"/>
          </p:cNvSpPr>
          <p:nvPr>
            <p:ph type="title"/>
          </p:nvPr>
        </p:nvSpPr>
        <p:spPr/>
        <p:txBody>
          <a:bodyPr/>
          <a:lstStyle/>
          <a:p>
            <a:r>
              <a:rPr lang="en-US" dirty="0"/>
              <a:t>Things to Understand</a:t>
            </a:r>
          </a:p>
        </p:txBody>
      </p:sp>
      <p:sp>
        <p:nvSpPr>
          <p:cNvPr id="3" name="Content Placeholder 2">
            <a:extLst>
              <a:ext uri="{FF2B5EF4-FFF2-40B4-BE49-F238E27FC236}">
                <a16:creationId xmlns:a16="http://schemas.microsoft.com/office/drawing/2014/main" id="{E431405A-3FA9-4977-A1D6-E66A0B1B1894}"/>
              </a:ext>
            </a:extLst>
          </p:cNvPr>
          <p:cNvSpPr>
            <a:spLocks noGrp="1"/>
          </p:cNvSpPr>
          <p:nvPr>
            <p:ph idx="1"/>
          </p:nvPr>
        </p:nvSpPr>
        <p:spPr/>
        <p:txBody>
          <a:bodyPr>
            <a:normAutofit/>
          </a:bodyPr>
          <a:lstStyle/>
          <a:p>
            <a:pPr marL="0" indent="0">
              <a:lnSpc>
                <a:spcPct val="150000"/>
              </a:lnSpc>
              <a:buNone/>
            </a:pPr>
            <a:r>
              <a:rPr lang="en-US" sz="1800" dirty="0">
                <a:latin typeface="Roboto" panose="02000000000000000000" pitchFamily="2" charset="0"/>
                <a:ea typeface="Roboto" panose="02000000000000000000" pitchFamily="2" charset="0"/>
              </a:rPr>
              <a:t>Naive Bayes works best when you have small training data set, relatively small number of features (dimensions/ independent variables). If you have huge feature list, the model may not give you accuracy, because the likelihood would be distributed and may not follow the Gaussian or other distribution. </a:t>
            </a:r>
          </a:p>
          <a:p>
            <a:pPr marL="0" indent="0">
              <a:lnSpc>
                <a:spcPct val="150000"/>
              </a:lnSpc>
              <a:buNone/>
            </a:pPr>
            <a:endParaRPr lang="en-US" sz="1800" dirty="0">
              <a:latin typeface="Roboto" panose="02000000000000000000" pitchFamily="2" charset="0"/>
              <a:ea typeface="Roboto" panose="02000000000000000000" pitchFamily="2" charset="0"/>
            </a:endParaRPr>
          </a:p>
          <a:p>
            <a:pPr marL="0" indent="0">
              <a:lnSpc>
                <a:spcPct val="150000"/>
              </a:lnSpc>
              <a:buNone/>
            </a:pPr>
            <a:r>
              <a:rPr lang="en-US" sz="1800" dirty="0">
                <a:latin typeface="Roboto" panose="02000000000000000000" pitchFamily="2" charset="0"/>
                <a:ea typeface="Roboto" panose="02000000000000000000" pitchFamily="2" charset="0"/>
              </a:rPr>
              <a:t>Another condition for Naive Bayes to work is that features should be independent of each other. Try to analyze how each features are related to each other, if they are they affecting the occurrence of each other. If they are mutually exclusive, Naive Bayes can give you good result.</a:t>
            </a:r>
          </a:p>
          <a:p>
            <a:pPr>
              <a:lnSpc>
                <a:spcPct val="150000"/>
              </a:lnSpc>
            </a:pPr>
            <a:endParaRPr lang="en-US" sz="1800" dirty="0">
              <a:latin typeface="Roboto" panose="02000000000000000000" pitchFamily="2" charset="0"/>
              <a:ea typeface="Roboto" panose="02000000000000000000" pitchFamily="2" charset="0"/>
            </a:endParaRPr>
          </a:p>
          <a:p>
            <a:pPr>
              <a:lnSpc>
                <a:spcPct val="150000"/>
              </a:lnSpc>
            </a:pPr>
            <a:endParaRPr lang="en-US"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18696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2ECB49D3-5875-FF46-AE30-0EDE67C34340}"/>
                  </a:ext>
                </a:extLst>
              </p14:cNvPr>
              <p14:cNvContentPartPr/>
              <p14:nvPr/>
            </p14:nvContentPartPr>
            <p14:xfrm>
              <a:off x="1140124" y="5188955"/>
              <a:ext cx="2734200" cy="240480"/>
            </p14:xfrm>
          </p:contentPart>
        </mc:Choice>
        <mc:Fallback xmlns="">
          <p:pic>
            <p:nvPicPr>
              <p:cNvPr id="7" name="Ink 6">
                <a:extLst>
                  <a:ext uri="{FF2B5EF4-FFF2-40B4-BE49-F238E27FC236}">
                    <a16:creationId xmlns:a16="http://schemas.microsoft.com/office/drawing/2014/main" xmlns:p14="http://schemas.microsoft.com/office/powerpoint/2010/main" xmlns="" id="{2ECB49D3-5875-FF46-AE30-0EDE67C34340}"/>
                  </a:ext>
                </a:extLst>
              </p:cNvPr>
              <p:cNvPicPr/>
              <p:nvPr/>
            </p:nvPicPr>
            <p:blipFill>
              <a:blip r:embed="rId3"/>
              <a:stretch>
                <a:fillRect/>
              </a:stretch>
            </p:blipFill>
            <p:spPr>
              <a:xfrm>
                <a:off x="1122124" y="5153009"/>
                <a:ext cx="2770200" cy="31237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E8878A4-62BC-D24E-81C8-7F1B65037974}"/>
                  </a:ext>
                </a:extLst>
              </p14:cNvPr>
              <p14:cNvContentPartPr/>
              <p14:nvPr/>
            </p14:nvContentPartPr>
            <p14:xfrm>
              <a:off x="1159920" y="3731417"/>
              <a:ext cx="5573160" cy="253440"/>
            </p14:xfrm>
          </p:contentPart>
        </mc:Choice>
        <mc:Fallback xmlns="">
          <p:pic>
            <p:nvPicPr>
              <p:cNvPr id="6" name="Ink 5">
                <a:extLst>
                  <a:ext uri="{FF2B5EF4-FFF2-40B4-BE49-F238E27FC236}">
                    <a16:creationId xmlns:a16="http://schemas.microsoft.com/office/drawing/2014/main" xmlns:p14="http://schemas.microsoft.com/office/powerpoint/2010/main" xmlns="" id="{7E8878A4-62BC-D24E-81C8-7F1B65037974}"/>
                  </a:ext>
                </a:extLst>
              </p:cNvPr>
              <p:cNvPicPr/>
              <p:nvPr/>
            </p:nvPicPr>
            <p:blipFill>
              <a:blip r:embed="rId5"/>
              <a:stretch>
                <a:fillRect/>
              </a:stretch>
            </p:blipFill>
            <p:spPr>
              <a:xfrm>
                <a:off x="1123918" y="3659315"/>
                <a:ext cx="5645165" cy="39764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B112E6B3-ECC2-114E-937F-D1FBFB4BB17A}"/>
                  </a:ext>
                </a:extLst>
              </p14:cNvPr>
              <p14:cNvContentPartPr/>
              <p14:nvPr/>
            </p14:nvContentPartPr>
            <p14:xfrm>
              <a:off x="1127880" y="2781377"/>
              <a:ext cx="2224800" cy="275090"/>
            </p14:xfrm>
          </p:contentPart>
        </mc:Choice>
        <mc:Fallback xmlns="">
          <p:pic>
            <p:nvPicPr>
              <p:cNvPr id="5" name="Ink 4">
                <a:extLst>
                  <a:ext uri="{FF2B5EF4-FFF2-40B4-BE49-F238E27FC236}">
                    <a16:creationId xmlns:a16="http://schemas.microsoft.com/office/drawing/2014/main" xmlns:p14="http://schemas.microsoft.com/office/powerpoint/2010/main" xmlns="" id="{B112E6B3-ECC2-114E-937F-D1FBFB4BB17A}"/>
                  </a:ext>
                </a:extLst>
              </p:cNvPr>
              <p:cNvPicPr/>
              <p:nvPr/>
            </p:nvPicPr>
            <p:blipFill>
              <a:blip r:embed="rId7"/>
              <a:stretch>
                <a:fillRect/>
              </a:stretch>
            </p:blipFill>
            <p:spPr>
              <a:xfrm>
                <a:off x="1091880" y="2709364"/>
                <a:ext cx="2296800" cy="41911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A6F0D9DB-6C30-5C4B-8CFB-370ECF62FC41}"/>
                  </a:ext>
                </a:extLst>
              </p14:cNvPr>
              <p14:cNvContentPartPr/>
              <p14:nvPr/>
            </p14:nvContentPartPr>
            <p14:xfrm>
              <a:off x="1134360" y="1819457"/>
              <a:ext cx="2218320" cy="288360"/>
            </p14:xfrm>
          </p:contentPart>
        </mc:Choice>
        <mc:Fallback xmlns="">
          <p:pic>
            <p:nvPicPr>
              <p:cNvPr id="4" name="Ink 3">
                <a:extLst>
                  <a:ext uri="{FF2B5EF4-FFF2-40B4-BE49-F238E27FC236}">
                    <a16:creationId xmlns:a16="http://schemas.microsoft.com/office/drawing/2014/main" xmlns:p14="http://schemas.microsoft.com/office/powerpoint/2010/main" xmlns="" id="{A6F0D9DB-6C30-5C4B-8CFB-370ECF62FC41}"/>
                  </a:ext>
                </a:extLst>
              </p:cNvPr>
              <p:cNvPicPr/>
              <p:nvPr/>
            </p:nvPicPr>
            <p:blipFill>
              <a:blip r:embed="rId9"/>
              <a:stretch>
                <a:fillRect/>
              </a:stretch>
            </p:blipFill>
            <p:spPr>
              <a:xfrm>
                <a:off x="1116360" y="1783457"/>
                <a:ext cx="2254320" cy="360360"/>
              </a:xfrm>
              <a:prstGeom prst="rect">
                <a:avLst/>
              </a:prstGeom>
            </p:spPr>
          </p:pic>
        </mc:Fallback>
      </mc:AlternateContent>
      <p:sp>
        <p:nvSpPr>
          <p:cNvPr id="2" name="Title 1">
            <a:extLst>
              <a:ext uri="{FF2B5EF4-FFF2-40B4-BE49-F238E27FC236}">
                <a16:creationId xmlns:a16="http://schemas.microsoft.com/office/drawing/2014/main" id="{E4F4D1C5-9080-476A-ABC4-981454A0BA0D}"/>
              </a:ext>
            </a:extLst>
          </p:cNvPr>
          <p:cNvSpPr>
            <a:spLocks noGrp="1"/>
          </p:cNvSpPr>
          <p:nvPr>
            <p:ph type="title"/>
          </p:nvPr>
        </p:nvSpPr>
        <p:spPr/>
        <p:txBody>
          <a:bodyPr/>
          <a:lstStyle/>
          <a:p>
            <a:r>
              <a:rPr lang="en-US" dirty="0"/>
              <a:t>Applications of Naïve Bayes Classifier</a:t>
            </a:r>
          </a:p>
        </p:txBody>
      </p:sp>
      <p:sp>
        <p:nvSpPr>
          <p:cNvPr id="3" name="Content Placeholder 2">
            <a:extLst>
              <a:ext uri="{FF2B5EF4-FFF2-40B4-BE49-F238E27FC236}">
                <a16:creationId xmlns:a16="http://schemas.microsoft.com/office/drawing/2014/main" id="{6B5F8645-DD26-4322-BB34-A196BAE4088D}"/>
              </a:ext>
            </a:extLst>
          </p:cNvPr>
          <p:cNvSpPr>
            <a:spLocks noGrp="1"/>
          </p:cNvSpPr>
          <p:nvPr>
            <p:ph idx="1"/>
          </p:nvPr>
        </p:nvSpPr>
        <p:spPr/>
        <p:txBody>
          <a:bodyPr>
            <a:normAutofit lnSpcReduction="10000"/>
          </a:bodyPr>
          <a:lstStyle/>
          <a:p>
            <a:pPr>
              <a:lnSpc>
                <a:spcPct val="100000"/>
              </a:lnSpc>
            </a:pPr>
            <a:r>
              <a:rPr lang="en-US" sz="1700" b="1" dirty="0">
                <a:latin typeface="Roboto" panose="02000000000000000000" pitchFamily="2" charset="0"/>
                <a:ea typeface="Roboto" panose="02000000000000000000" pitchFamily="2" charset="0"/>
              </a:rPr>
              <a:t>Real time Prediction: </a:t>
            </a:r>
            <a:r>
              <a:rPr lang="en-US" sz="1700" dirty="0">
                <a:latin typeface="Roboto" panose="02000000000000000000" pitchFamily="2" charset="0"/>
                <a:ea typeface="Roboto" panose="02000000000000000000" pitchFamily="2" charset="0"/>
              </a:rPr>
              <a:t>Naive Bayes is an eager learning classifier and it is sure fast. Thus, it could be used for making predictions in real time.</a:t>
            </a:r>
          </a:p>
          <a:p>
            <a:pPr>
              <a:lnSpc>
                <a:spcPct val="100000"/>
              </a:lnSpc>
            </a:pPr>
            <a:endParaRPr lang="en-US" sz="1700" dirty="0">
              <a:latin typeface="Roboto" panose="02000000000000000000" pitchFamily="2" charset="0"/>
              <a:ea typeface="Roboto" panose="02000000000000000000" pitchFamily="2" charset="0"/>
            </a:endParaRPr>
          </a:p>
          <a:p>
            <a:pPr>
              <a:lnSpc>
                <a:spcPct val="100000"/>
              </a:lnSpc>
            </a:pPr>
            <a:r>
              <a:rPr lang="en-US" sz="1700" b="1" dirty="0">
                <a:latin typeface="Roboto" panose="02000000000000000000" pitchFamily="2" charset="0"/>
                <a:ea typeface="Roboto" panose="02000000000000000000" pitchFamily="2" charset="0"/>
              </a:rPr>
              <a:t>Multi class Prediction: </a:t>
            </a:r>
            <a:r>
              <a:rPr lang="en-US" sz="1700" dirty="0">
                <a:latin typeface="Roboto" panose="02000000000000000000" pitchFamily="2" charset="0"/>
                <a:ea typeface="Roboto" panose="02000000000000000000" pitchFamily="2" charset="0"/>
              </a:rPr>
              <a:t>This algorithm is also well known for multi class prediction feature. Here we can predict the probability of multiple classes of target variable.</a:t>
            </a:r>
          </a:p>
          <a:p>
            <a:pPr>
              <a:lnSpc>
                <a:spcPct val="100000"/>
              </a:lnSpc>
            </a:pPr>
            <a:endParaRPr lang="en-US" sz="1700" dirty="0">
              <a:latin typeface="Roboto" panose="02000000000000000000" pitchFamily="2" charset="0"/>
              <a:ea typeface="Roboto" panose="02000000000000000000" pitchFamily="2" charset="0"/>
            </a:endParaRPr>
          </a:p>
          <a:p>
            <a:pPr>
              <a:lnSpc>
                <a:spcPct val="100000"/>
              </a:lnSpc>
            </a:pPr>
            <a:r>
              <a:rPr lang="en-US" sz="1700" b="1" dirty="0">
                <a:latin typeface="Roboto" panose="02000000000000000000" pitchFamily="2" charset="0"/>
                <a:ea typeface="Roboto" panose="02000000000000000000" pitchFamily="2" charset="0"/>
              </a:rPr>
              <a:t>Text classification/ Spam Filtering/ Sentiment Analysis:</a:t>
            </a:r>
            <a:r>
              <a:rPr lang="en-US" sz="1700" dirty="0">
                <a:latin typeface="Roboto" panose="02000000000000000000" pitchFamily="2" charset="0"/>
                <a:ea typeface="Roboto" panose="02000000000000000000" pitchFamily="2" charset="0"/>
              </a:rPr>
              <a:t> Naive Bayes classifiers mostly used in text classification (due to better result in multi class problems and independence rule) have higher success rate as compared to other algorithms. As a result, it is widely used in Spam filtering (identify spam e-mail) and Sentiment Analysis (in social media analysis, to identify positive and negative customer sentiments)</a:t>
            </a:r>
          </a:p>
          <a:p>
            <a:pPr>
              <a:lnSpc>
                <a:spcPct val="100000"/>
              </a:lnSpc>
            </a:pPr>
            <a:endParaRPr lang="en-US" sz="1700" b="1" dirty="0">
              <a:latin typeface="Roboto" panose="02000000000000000000" pitchFamily="2" charset="0"/>
              <a:ea typeface="Roboto" panose="02000000000000000000" pitchFamily="2" charset="0"/>
            </a:endParaRPr>
          </a:p>
          <a:p>
            <a:pPr>
              <a:lnSpc>
                <a:spcPct val="100000"/>
              </a:lnSpc>
            </a:pPr>
            <a:r>
              <a:rPr lang="en-US" sz="1700" b="1" dirty="0">
                <a:latin typeface="Roboto" panose="02000000000000000000" pitchFamily="2" charset="0"/>
                <a:ea typeface="Roboto" panose="02000000000000000000" pitchFamily="2" charset="0"/>
              </a:rPr>
              <a:t>Recommendation System: </a:t>
            </a:r>
            <a:r>
              <a:rPr lang="en-US" sz="1700" dirty="0">
                <a:latin typeface="Roboto" panose="02000000000000000000" pitchFamily="2" charset="0"/>
                <a:ea typeface="Roboto" panose="02000000000000000000" pitchFamily="2" charset="0"/>
              </a:rPr>
              <a:t>Naive Bayes Classifier and </a:t>
            </a:r>
            <a:r>
              <a:rPr lang="en-US" sz="1700" dirty="0">
                <a:latin typeface="Roboto" panose="02000000000000000000" pitchFamily="2" charset="0"/>
                <a:ea typeface="Roboto" panose="02000000000000000000" pitchFamily="2" charset="0"/>
                <a:hlinkClick r:id="rId10"/>
              </a:rPr>
              <a:t>Collaborative Filtering</a:t>
            </a:r>
            <a:r>
              <a:rPr lang="en-US" sz="1700" dirty="0">
                <a:latin typeface="Roboto" panose="02000000000000000000" pitchFamily="2" charset="0"/>
                <a:ea typeface="Roboto" panose="02000000000000000000" pitchFamily="2" charset="0"/>
              </a:rPr>
              <a:t> together builds a Recommendation System that uses machine learning and data mining techniques to filter unseen information and predict whether a user would like a given resource or not</a:t>
            </a:r>
          </a:p>
        </p:txBody>
      </p:sp>
    </p:spTree>
    <p:extLst>
      <p:ext uri="{BB962C8B-B14F-4D97-AF65-F5344CB8AC3E}">
        <p14:creationId xmlns:p14="http://schemas.microsoft.com/office/powerpoint/2010/main" val="782520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sz="5400" dirty="0"/>
              <a:t>Python’s sklearn Documentation</a:t>
            </a:r>
          </a:p>
        </p:txBody>
      </p:sp>
      <p:sp>
        <p:nvSpPr>
          <p:cNvPr id="5" name="Text Placeholder 4"/>
          <p:cNvSpPr>
            <a:spLocks noGrp="1"/>
          </p:cNvSpPr>
          <p:nvPr>
            <p:ph type="body" idx="1"/>
          </p:nvPr>
        </p:nvSpPr>
        <p:spPr/>
        <p:txBody>
          <a:bodyPr>
            <a:normAutofit/>
          </a:bodyPr>
          <a:lstStyle/>
          <a:p>
            <a:r>
              <a:rPr lang="en-IN" sz="2000" dirty="0">
                <a:hlinkClick r:id="rId2"/>
              </a:rPr>
              <a:t>http://scikit-learn.org/stable/modules/naive_bayes.html</a:t>
            </a:r>
            <a:endParaRPr lang="en-IN" sz="2000" dirty="0"/>
          </a:p>
          <a:p>
            <a:r>
              <a:rPr lang="en-IN" sz="2000" dirty="0">
                <a:hlinkClick r:id="rId3"/>
              </a:rPr>
              <a:t>http://scikit-learn.org/stable/modules/generated/sklearn.naive_bayes.GaussianNB.html</a:t>
            </a:r>
            <a:endParaRPr lang="en-IN" sz="2000" dirty="0"/>
          </a:p>
          <a:p>
            <a:endParaRPr lang="en-IN" sz="2000" dirty="0"/>
          </a:p>
        </p:txBody>
      </p:sp>
    </p:spTree>
    <p:extLst>
      <p:ext uri="{BB962C8B-B14F-4D97-AF65-F5344CB8AC3E}">
        <p14:creationId xmlns:p14="http://schemas.microsoft.com/office/powerpoint/2010/main" val="451802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4A675BA-D08D-A148-8245-17270CC890D3}"/>
                  </a:ext>
                </a:extLst>
              </p14:cNvPr>
              <p14:cNvContentPartPr/>
              <p14:nvPr/>
            </p14:nvContentPartPr>
            <p14:xfrm>
              <a:off x="1124296" y="2476324"/>
              <a:ext cx="2228504" cy="434160"/>
            </p14:xfrm>
          </p:contentPart>
        </mc:Choice>
        <mc:Fallback xmlns="">
          <p:pic>
            <p:nvPicPr>
              <p:cNvPr id="4" name="Ink 3">
                <a:extLst>
                  <a:ext uri="{FF2B5EF4-FFF2-40B4-BE49-F238E27FC236}">
                    <a16:creationId xmlns:a16="http://schemas.microsoft.com/office/drawing/2014/main" xmlns:p14="http://schemas.microsoft.com/office/powerpoint/2010/main" xmlns="" id="{F4A675BA-D08D-A148-8245-17270CC890D3}"/>
                  </a:ext>
                </a:extLst>
              </p:cNvPr>
              <p:cNvPicPr/>
              <p:nvPr/>
            </p:nvPicPr>
            <p:blipFill>
              <a:blip r:embed="rId3"/>
              <a:stretch>
                <a:fillRect/>
              </a:stretch>
            </p:blipFill>
            <p:spPr>
              <a:xfrm>
                <a:off x="1088294" y="2404324"/>
                <a:ext cx="2300507"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7E213EB-6325-E847-8322-FB721B148E6F}"/>
                  </a:ext>
                </a:extLst>
              </p14:cNvPr>
              <p14:cNvContentPartPr/>
              <p14:nvPr/>
            </p14:nvContentPartPr>
            <p14:xfrm>
              <a:off x="1154896" y="4121884"/>
              <a:ext cx="2841371" cy="380880"/>
            </p14:xfrm>
          </p:contentPart>
        </mc:Choice>
        <mc:Fallback xmlns="">
          <p:pic>
            <p:nvPicPr>
              <p:cNvPr id="5" name="Ink 4">
                <a:extLst>
                  <a:ext uri="{FF2B5EF4-FFF2-40B4-BE49-F238E27FC236}">
                    <a16:creationId xmlns:a16="http://schemas.microsoft.com/office/drawing/2014/main" xmlns:p14="http://schemas.microsoft.com/office/powerpoint/2010/main" xmlns="" id="{87E213EB-6325-E847-8322-FB721B148E6F}"/>
                  </a:ext>
                </a:extLst>
              </p:cNvPr>
              <p:cNvPicPr/>
              <p:nvPr/>
            </p:nvPicPr>
            <p:blipFill>
              <a:blip r:embed="rId5"/>
              <a:stretch>
                <a:fillRect/>
              </a:stretch>
            </p:blipFill>
            <p:spPr>
              <a:xfrm>
                <a:off x="1118897" y="4049952"/>
                <a:ext cx="2913368" cy="524744"/>
              </a:xfrm>
              <a:prstGeom prst="rect">
                <a:avLst/>
              </a:prstGeom>
            </p:spPr>
          </p:pic>
        </mc:Fallback>
      </mc:AlternateContent>
      <p:sp>
        <p:nvSpPr>
          <p:cNvPr id="2" name="Title 1">
            <a:extLst>
              <a:ext uri="{FF2B5EF4-FFF2-40B4-BE49-F238E27FC236}">
                <a16:creationId xmlns:a16="http://schemas.microsoft.com/office/drawing/2014/main" id="{0B6383D8-95EE-4B4C-BF72-15AD3540B2BE}"/>
              </a:ext>
            </a:extLst>
          </p:cNvPr>
          <p:cNvSpPr>
            <a:spLocks noGrp="1"/>
          </p:cNvSpPr>
          <p:nvPr>
            <p:ph type="title"/>
          </p:nvPr>
        </p:nvSpPr>
        <p:spPr/>
        <p:txBody>
          <a:bodyPr/>
          <a:lstStyle/>
          <a:p>
            <a:r>
              <a:rPr lang="en-US" dirty="0"/>
              <a:t>Use of Probability</a:t>
            </a:r>
          </a:p>
        </p:txBody>
      </p:sp>
      <p:sp>
        <p:nvSpPr>
          <p:cNvPr id="3" name="Content Placeholder 2">
            <a:extLst>
              <a:ext uri="{FF2B5EF4-FFF2-40B4-BE49-F238E27FC236}">
                <a16:creationId xmlns:a16="http://schemas.microsoft.com/office/drawing/2014/main" id="{FDFAAD60-6167-432C-A66E-FAC0E6FD8EA8}"/>
              </a:ext>
            </a:extLst>
          </p:cNvPr>
          <p:cNvSpPr>
            <a:spLocks noGrp="1"/>
          </p:cNvSpPr>
          <p:nvPr>
            <p:ph idx="1"/>
          </p:nvPr>
        </p:nvSpPr>
        <p:spPr/>
        <p:txBody>
          <a:bodyPr>
            <a:normAutofit/>
          </a:bodyPr>
          <a:lstStyle/>
          <a:p>
            <a:pPr fontAlgn="base">
              <a:lnSpc>
                <a:spcPct val="150000"/>
              </a:lnSpc>
            </a:pPr>
            <a:endParaRPr lang="en-US" sz="2000" b="1" dirty="0">
              <a:latin typeface="Roboto" panose="02000000000000000000" pitchFamily="2" charset="0"/>
              <a:ea typeface="Roboto" panose="02000000000000000000" pitchFamily="2" charset="0"/>
            </a:endParaRPr>
          </a:p>
          <a:p>
            <a:pPr fontAlgn="base">
              <a:lnSpc>
                <a:spcPct val="150000"/>
              </a:lnSpc>
            </a:pPr>
            <a:r>
              <a:rPr lang="en-US" sz="2000" b="1" dirty="0">
                <a:latin typeface="Roboto" panose="02000000000000000000" pitchFamily="2" charset="0"/>
                <a:ea typeface="Roboto" panose="02000000000000000000" pitchFamily="2" charset="0"/>
              </a:rPr>
              <a:t>Class Probabilities</a:t>
            </a:r>
            <a:r>
              <a:rPr lang="en-US" sz="2000" dirty="0">
                <a:latin typeface="Roboto" panose="02000000000000000000" pitchFamily="2" charset="0"/>
                <a:ea typeface="Roboto" panose="02000000000000000000" pitchFamily="2" charset="0"/>
              </a:rPr>
              <a:t>: The probabilities of each class (every outcome in the dependent variable) in the training dataset. </a:t>
            </a:r>
          </a:p>
          <a:p>
            <a:pPr fontAlgn="base">
              <a:lnSpc>
                <a:spcPct val="150000"/>
              </a:lnSpc>
            </a:pPr>
            <a:endParaRPr lang="en-US" sz="2000" dirty="0">
              <a:latin typeface="Roboto" panose="02000000000000000000" pitchFamily="2" charset="0"/>
              <a:ea typeface="Roboto" panose="02000000000000000000" pitchFamily="2" charset="0"/>
            </a:endParaRPr>
          </a:p>
          <a:p>
            <a:pPr fontAlgn="base">
              <a:lnSpc>
                <a:spcPct val="150000"/>
              </a:lnSpc>
            </a:pPr>
            <a:r>
              <a:rPr lang="en-US" sz="2000" b="1" dirty="0">
                <a:latin typeface="Roboto" panose="02000000000000000000" pitchFamily="2" charset="0"/>
                <a:ea typeface="Roboto" panose="02000000000000000000" pitchFamily="2" charset="0"/>
              </a:rPr>
              <a:t>Conditional Probabilities</a:t>
            </a:r>
            <a:r>
              <a:rPr lang="en-US" sz="2000" dirty="0">
                <a:latin typeface="Roboto" panose="02000000000000000000" pitchFamily="2" charset="0"/>
                <a:ea typeface="Roboto" panose="02000000000000000000" pitchFamily="2" charset="0"/>
              </a:rPr>
              <a:t>: The conditional probabilities of each input value given each class value</a:t>
            </a:r>
          </a:p>
          <a:p>
            <a:pPr marL="0" indent="0">
              <a:lnSpc>
                <a:spcPct val="150000"/>
              </a:lnSpc>
              <a:buNone/>
            </a:pPr>
            <a:endParaRPr lang="en-US" sz="2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19581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Bayes’ Theorem</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4993" t="38115" r="23035" b="30838"/>
          <a:stretch/>
        </p:blipFill>
        <p:spPr>
          <a:xfrm>
            <a:off x="2914182" y="4421324"/>
            <a:ext cx="6117579" cy="2055676"/>
          </a:xfrm>
        </p:spPr>
      </p:pic>
      <p:sp>
        <p:nvSpPr>
          <p:cNvPr id="5" name="TextBox 4"/>
          <p:cNvSpPr txBox="1"/>
          <p:nvPr/>
        </p:nvSpPr>
        <p:spPr>
          <a:xfrm>
            <a:off x="838200" y="1767009"/>
            <a:ext cx="10651066" cy="2123658"/>
          </a:xfrm>
          <a:prstGeom prst="rect">
            <a:avLst/>
          </a:prstGeom>
          <a:noFill/>
        </p:spPr>
        <p:txBody>
          <a:bodyPr wrap="square" rtlCol="0">
            <a:spAutoFit/>
          </a:bodyPr>
          <a:lstStyle/>
          <a:p>
            <a:pPr>
              <a:lnSpc>
                <a:spcPct val="150000"/>
              </a:lnSpc>
            </a:pPr>
            <a:r>
              <a:rPr lang="en-US" dirty="0">
                <a:latin typeface="Roboto" panose="02000000000000000000" pitchFamily="2" charset="0"/>
                <a:ea typeface="Roboto" panose="02000000000000000000" pitchFamily="2" charset="0"/>
              </a:rPr>
              <a:t>Bayes’ theorem is a way to figure out conditional probability. Conditional probability is the probability of an event happening, given that it has some relationship to one or more other events. For example, your probability of getting a parking space is connected to the time of day you park, where you park, and what conventions are going on at any time. Bayes’ theorem is slightly more nuanced. In a nutshell, it gives you the actual probability of an </a:t>
            </a:r>
            <a:r>
              <a:rPr lang="en-US" b="1" dirty="0">
                <a:latin typeface="Roboto" panose="02000000000000000000" pitchFamily="2" charset="0"/>
                <a:ea typeface="Roboto" panose="02000000000000000000" pitchFamily="2" charset="0"/>
              </a:rPr>
              <a:t>event </a:t>
            </a:r>
            <a:r>
              <a:rPr lang="en-US" dirty="0">
                <a:latin typeface="Roboto" panose="02000000000000000000" pitchFamily="2" charset="0"/>
                <a:ea typeface="Roboto" panose="02000000000000000000" pitchFamily="2" charset="0"/>
              </a:rPr>
              <a:t>given information about </a:t>
            </a:r>
            <a:r>
              <a:rPr lang="en-US" b="1" dirty="0">
                <a:latin typeface="Roboto" panose="02000000000000000000" pitchFamily="2" charset="0"/>
                <a:ea typeface="Roboto" panose="02000000000000000000" pitchFamily="2" charset="0"/>
              </a:rPr>
              <a:t>tests</a:t>
            </a:r>
            <a:r>
              <a:rPr lang="en-US" dirty="0">
                <a:latin typeface="Roboto" panose="02000000000000000000" pitchFamily="2" charset="0"/>
                <a:ea typeface="Roboto" panose="02000000000000000000" pitchFamily="2" charset="0"/>
              </a:rPr>
              <a:t>.</a:t>
            </a:r>
            <a:endParaRPr lang="en-IN"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48190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7C4BBC-35CB-4D23-B074-E191DA59AED9}"/>
              </a:ext>
            </a:extLst>
          </p:cNvPr>
          <p:cNvPicPr>
            <a:picLocks noChangeAspect="1"/>
          </p:cNvPicPr>
          <p:nvPr/>
        </p:nvPicPr>
        <p:blipFill rotWithShape="1">
          <a:blip r:embed="rId2"/>
          <a:srcRect b="23993"/>
          <a:stretch/>
        </p:blipFill>
        <p:spPr>
          <a:xfrm>
            <a:off x="1204253" y="1454905"/>
            <a:ext cx="9768548" cy="41159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3D41B2C-FD53-924D-827F-D4A084FABC49}"/>
                  </a:ext>
                </a:extLst>
              </p14:cNvPr>
              <p14:cNvContentPartPr/>
              <p14:nvPr/>
            </p14:nvContentPartPr>
            <p14:xfrm>
              <a:off x="7049901" y="1916723"/>
              <a:ext cx="2975400" cy="295200"/>
            </p14:xfrm>
          </p:contentPart>
        </mc:Choice>
        <mc:Fallback xmlns="">
          <p:pic>
            <p:nvPicPr>
              <p:cNvPr id="2" name="Ink 1">
                <a:extLst>
                  <a:ext uri="{FF2B5EF4-FFF2-40B4-BE49-F238E27FC236}">
                    <a16:creationId xmlns:a16="http://schemas.microsoft.com/office/drawing/2014/main" id="{E3D41B2C-FD53-924D-827F-D4A084FABC49}"/>
                  </a:ext>
                </a:extLst>
              </p:cNvPr>
              <p:cNvPicPr/>
              <p:nvPr/>
            </p:nvPicPr>
            <p:blipFill>
              <a:blip r:embed="rId4"/>
              <a:stretch>
                <a:fillRect/>
              </a:stretch>
            </p:blipFill>
            <p:spPr>
              <a:xfrm>
                <a:off x="7014261" y="1845083"/>
                <a:ext cx="304704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3B89E05-707D-2242-8F7F-8386ED9E954C}"/>
                  </a:ext>
                </a:extLst>
              </p14:cNvPr>
              <p14:cNvContentPartPr/>
              <p14:nvPr/>
            </p14:nvContentPartPr>
            <p14:xfrm>
              <a:off x="6700701" y="4955843"/>
              <a:ext cx="3734640" cy="295200"/>
            </p14:xfrm>
          </p:contentPart>
        </mc:Choice>
        <mc:Fallback xmlns="">
          <p:pic>
            <p:nvPicPr>
              <p:cNvPr id="3" name="Ink 2">
                <a:extLst>
                  <a:ext uri="{FF2B5EF4-FFF2-40B4-BE49-F238E27FC236}">
                    <a16:creationId xmlns:a16="http://schemas.microsoft.com/office/drawing/2014/main" id="{33B89E05-707D-2242-8F7F-8386ED9E954C}"/>
                  </a:ext>
                </a:extLst>
              </p:cNvPr>
              <p:cNvPicPr/>
              <p:nvPr/>
            </p:nvPicPr>
            <p:blipFill>
              <a:blip r:embed="rId6"/>
              <a:stretch>
                <a:fillRect/>
              </a:stretch>
            </p:blipFill>
            <p:spPr>
              <a:xfrm>
                <a:off x="6664701" y="4884203"/>
                <a:ext cx="380628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67C2A131-291D-334C-92E8-DD9975D80457}"/>
                  </a:ext>
                </a:extLst>
              </p14:cNvPr>
              <p14:cNvContentPartPr/>
              <p14:nvPr/>
            </p14:nvContentPartPr>
            <p14:xfrm>
              <a:off x="3625581" y="2068283"/>
              <a:ext cx="1804680" cy="344880"/>
            </p14:xfrm>
          </p:contentPart>
        </mc:Choice>
        <mc:Fallback xmlns="">
          <p:pic>
            <p:nvPicPr>
              <p:cNvPr id="4" name="Ink 3">
                <a:extLst>
                  <a:ext uri="{FF2B5EF4-FFF2-40B4-BE49-F238E27FC236}">
                    <a16:creationId xmlns:a16="http://schemas.microsoft.com/office/drawing/2014/main" id="{67C2A131-291D-334C-92E8-DD9975D80457}"/>
                  </a:ext>
                </a:extLst>
              </p:cNvPr>
              <p:cNvPicPr/>
              <p:nvPr/>
            </p:nvPicPr>
            <p:blipFill>
              <a:blip r:embed="rId8"/>
              <a:stretch>
                <a:fillRect/>
              </a:stretch>
            </p:blipFill>
            <p:spPr>
              <a:xfrm>
                <a:off x="3589581" y="1996283"/>
                <a:ext cx="187632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9352D90F-7435-0B48-94BA-354215356A80}"/>
                  </a:ext>
                </a:extLst>
              </p14:cNvPr>
              <p14:cNvContentPartPr/>
              <p14:nvPr/>
            </p14:nvContentPartPr>
            <p14:xfrm>
              <a:off x="1816221" y="4902923"/>
              <a:ext cx="2989800" cy="385920"/>
            </p14:xfrm>
          </p:contentPart>
        </mc:Choice>
        <mc:Fallback xmlns="">
          <p:pic>
            <p:nvPicPr>
              <p:cNvPr id="6" name="Ink 5">
                <a:extLst>
                  <a:ext uri="{FF2B5EF4-FFF2-40B4-BE49-F238E27FC236}">
                    <a16:creationId xmlns:a16="http://schemas.microsoft.com/office/drawing/2014/main" id="{9352D90F-7435-0B48-94BA-354215356A80}"/>
                  </a:ext>
                </a:extLst>
              </p:cNvPr>
              <p:cNvPicPr/>
              <p:nvPr/>
            </p:nvPicPr>
            <p:blipFill>
              <a:blip r:embed="rId10"/>
              <a:stretch>
                <a:fillRect/>
              </a:stretch>
            </p:blipFill>
            <p:spPr>
              <a:xfrm>
                <a:off x="1780581" y="4831283"/>
                <a:ext cx="3061440" cy="529560"/>
              </a:xfrm>
              <a:prstGeom prst="rect">
                <a:avLst/>
              </a:prstGeom>
            </p:spPr>
          </p:pic>
        </mc:Fallback>
      </mc:AlternateContent>
    </p:spTree>
    <p:extLst>
      <p:ext uri="{BB962C8B-B14F-4D97-AF65-F5344CB8AC3E}">
        <p14:creationId xmlns:p14="http://schemas.microsoft.com/office/powerpoint/2010/main" val="3111628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800/1*2M9bpdqhlzJ2kEAloHTBSg.png">
            <a:extLst>
              <a:ext uri="{FF2B5EF4-FFF2-40B4-BE49-F238E27FC236}">
                <a16:creationId xmlns:a16="http://schemas.microsoft.com/office/drawing/2014/main" id="{4F739671-3648-4790-97CF-03DBE8B69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088" y="2074105"/>
            <a:ext cx="5881688" cy="13095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AC6892-595A-4FE1-86A9-4FEA6BBBFD8D}"/>
              </a:ext>
            </a:extLst>
          </p:cNvPr>
          <p:cNvSpPr txBox="1"/>
          <p:nvPr/>
        </p:nvSpPr>
        <p:spPr>
          <a:xfrm>
            <a:off x="998805" y="4317023"/>
            <a:ext cx="10761785" cy="964367"/>
          </a:xfrm>
          <a:prstGeom prst="rect">
            <a:avLst/>
          </a:prstGeom>
          <a:noFill/>
        </p:spPr>
        <p:txBody>
          <a:bodyPr wrap="square" rtlCol="0">
            <a:spAutoFit/>
          </a:bodyPr>
          <a:lstStyle/>
          <a:p>
            <a:pPr>
              <a:lnSpc>
                <a:spcPct val="150000"/>
              </a:lnSpc>
            </a:pPr>
            <a:r>
              <a:rPr lang="en-US" sz="2000" dirty="0">
                <a:latin typeface="Roboto" panose="02000000000000000000" pitchFamily="2" charset="0"/>
                <a:ea typeface="Roboto" panose="02000000000000000000" pitchFamily="2" charset="0"/>
              </a:rPr>
              <a:t>Here, X represents the attributes or features, and Y is the response variable. Now, P(X|Y) becomes equal to the products of, probability distribution of each attribute X given Y.</a:t>
            </a:r>
          </a:p>
        </p:txBody>
      </p:sp>
      <p:sp>
        <p:nvSpPr>
          <p:cNvPr id="5" name="Title 4">
            <a:extLst>
              <a:ext uri="{FF2B5EF4-FFF2-40B4-BE49-F238E27FC236}">
                <a16:creationId xmlns:a16="http://schemas.microsoft.com/office/drawing/2014/main" id="{D5B269EC-68E4-48C3-9C70-0793FF1948E5}"/>
              </a:ext>
            </a:extLst>
          </p:cNvPr>
          <p:cNvSpPr>
            <a:spLocks noGrp="1"/>
          </p:cNvSpPr>
          <p:nvPr>
            <p:ph type="title"/>
          </p:nvPr>
        </p:nvSpPr>
        <p:spPr/>
        <p:txBody>
          <a:bodyPr/>
          <a:lstStyle/>
          <a:p>
            <a:r>
              <a:rPr lang="en-US" dirty="0"/>
              <a:t>Likelihood</a:t>
            </a:r>
          </a:p>
        </p:txBody>
      </p:sp>
    </p:spTree>
    <p:extLst>
      <p:ext uri="{BB962C8B-B14F-4D97-AF65-F5344CB8AC3E}">
        <p14:creationId xmlns:p14="http://schemas.microsoft.com/office/powerpoint/2010/main" val="2344450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40460" y="531057"/>
            <a:ext cx="12103331" cy="5930146"/>
          </a:xfrm>
          <a:prstGeom prst="rect">
            <a:avLst/>
          </a:prstGeom>
        </p:spPr>
      </p:pic>
    </p:spTree>
    <p:extLst>
      <p:ext uri="{BB962C8B-B14F-4D97-AF65-F5344CB8AC3E}">
        <p14:creationId xmlns:p14="http://schemas.microsoft.com/office/powerpoint/2010/main" val="3909119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Problem</a:t>
            </a:r>
          </a:p>
        </p:txBody>
      </p:sp>
      <p:sp>
        <p:nvSpPr>
          <p:cNvPr id="3" name="Content Placeholder 2"/>
          <p:cNvSpPr>
            <a:spLocks noGrp="1"/>
          </p:cNvSpPr>
          <p:nvPr>
            <p:ph idx="1"/>
          </p:nvPr>
        </p:nvSpPr>
        <p:spPr/>
        <p:txBody>
          <a:bodyPr>
            <a:normAutofit/>
          </a:bodyPr>
          <a:lstStyle/>
          <a:p>
            <a:pPr marL="0" indent="0">
              <a:lnSpc>
                <a:spcPct val="150000"/>
              </a:lnSpc>
              <a:buNone/>
            </a:pPr>
            <a:r>
              <a:rPr lang="en-IN" sz="2000" dirty="0">
                <a:latin typeface="Roboto" panose="02000000000000000000" pitchFamily="2" charset="0"/>
                <a:ea typeface="Roboto" panose="02000000000000000000" pitchFamily="2" charset="0"/>
              </a:rPr>
              <a:t>Given a dataset of people and their mode of commute, we will try to figure out the mode of commute of another person.</a:t>
            </a:r>
          </a:p>
          <a:p>
            <a:pPr marL="0" indent="0">
              <a:lnSpc>
                <a:spcPct val="150000"/>
              </a:lnSpc>
              <a:buNone/>
            </a:pPr>
            <a:endParaRPr lang="en-IN" sz="2000" dirty="0">
              <a:latin typeface="Roboto" panose="02000000000000000000" pitchFamily="2" charset="0"/>
              <a:ea typeface="Roboto" panose="02000000000000000000" pitchFamily="2" charset="0"/>
            </a:endParaRPr>
          </a:p>
          <a:p>
            <a:pPr marL="0" indent="0">
              <a:lnSpc>
                <a:spcPct val="150000"/>
              </a:lnSpc>
              <a:buNone/>
            </a:pPr>
            <a:r>
              <a:rPr lang="en-IN" sz="2000" dirty="0">
                <a:latin typeface="Roboto" panose="02000000000000000000" pitchFamily="2" charset="0"/>
                <a:ea typeface="Roboto" panose="02000000000000000000" pitchFamily="2" charset="0"/>
              </a:rPr>
              <a:t>Every person in the dataset has attributes – Age and Salary.</a:t>
            </a:r>
          </a:p>
          <a:p>
            <a:pPr marL="0" indent="0">
              <a:lnSpc>
                <a:spcPct val="150000"/>
              </a:lnSpc>
              <a:buNone/>
            </a:pPr>
            <a:endParaRPr lang="en-IN" sz="2000" dirty="0">
              <a:latin typeface="Roboto" panose="02000000000000000000" pitchFamily="2" charset="0"/>
              <a:ea typeface="Roboto" panose="02000000000000000000" pitchFamily="2" charset="0"/>
            </a:endParaRPr>
          </a:p>
          <a:p>
            <a:pPr marL="0" indent="0">
              <a:lnSpc>
                <a:spcPct val="150000"/>
              </a:lnSpc>
              <a:buNone/>
            </a:pPr>
            <a:r>
              <a:rPr lang="en-IN" sz="2000" dirty="0">
                <a:latin typeface="Roboto" panose="02000000000000000000" pitchFamily="2" charset="0"/>
                <a:ea typeface="Roboto" panose="02000000000000000000" pitchFamily="2" charset="0"/>
              </a:rPr>
              <a:t>Our goal is to analyse these attributes and determine the mode of commute for someone outside this group of people.</a:t>
            </a:r>
          </a:p>
        </p:txBody>
      </p:sp>
    </p:spTree>
    <p:extLst>
      <p:ext uri="{BB962C8B-B14F-4D97-AF65-F5344CB8AC3E}">
        <p14:creationId xmlns:p14="http://schemas.microsoft.com/office/powerpoint/2010/main" val="301357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784</Words>
  <Application>Microsoft Office PowerPoint</Application>
  <PresentationFormat>Widescreen</PresentationFormat>
  <Paragraphs>71</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Naïve Bayes’ Classifier</vt:lpstr>
      <vt:lpstr>About</vt:lpstr>
      <vt:lpstr>Things to Understand</vt:lpstr>
      <vt:lpstr>Use of Probability</vt:lpstr>
      <vt:lpstr>Bayes’ Theorem</vt:lpstr>
      <vt:lpstr>PowerPoint Presentation</vt:lpstr>
      <vt:lpstr>Likelihood</vt:lpstr>
      <vt:lpstr>PowerPoint Presentation</vt:lpstr>
      <vt:lpstr>Example Problem</vt:lpstr>
      <vt:lpstr>PowerPoint Presentation</vt:lpstr>
      <vt:lpstr>PowerPoint Presentation</vt:lpstr>
      <vt:lpstr>Steps to solving this example problem:</vt:lpstr>
      <vt:lpstr>Step 1: The probability of Walking </vt:lpstr>
      <vt:lpstr>PowerPoint Presentation</vt:lpstr>
      <vt:lpstr>Step 2: The probability of Driving</vt:lpstr>
      <vt:lpstr>PowerPoint Presentation</vt:lpstr>
      <vt:lpstr>Step 3: Comparing both the probabilities </vt:lpstr>
      <vt:lpstr>Lets find the Estimation using a  Naïve Bayes Classifier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Gaussian Naive Bayes</vt:lpstr>
      <vt:lpstr>Naïve Bayes Models in Python’s sklearn </vt:lpstr>
      <vt:lpstr>Improving the Naive Bayes Model</vt:lpstr>
      <vt:lpstr>Applications of Naïve Bayes Classifier</vt:lpstr>
      <vt:lpstr>Python’s sklearn Documentation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Naïve Bayes’ Classifier</dc:title>
  <dc:creator>Tushar Anand</dc:creator>
  <cp:lastModifiedBy>Tushar Anand</cp:lastModifiedBy>
  <cp:revision>22</cp:revision>
  <dcterms:created xsi:type="dcterms:W3CDTF">2018-06-16T01:49:20Z</dcterms:created>
  <dcterms:modified xsi:type="dcterms:W3CDTF">2018-08-02T19:07:12Z</dcterms:modified>
</cp:coreProperties>
</file>